
<file path=[Content_Types].xml><?xml version="1.0" encoding="utf-8"?>
<Types xmlns="http://schemas.openxmlformats.org/package/2006/content-types">
  <Default Extension="png" ContentType="image/png"/>
  <Default Extension="svg" ContentType="image/svg+xml"/>
  <Default Extension="jpeg" ContentType="image/jpeg"/>
  <Default Extension="glb" ContentType="model/gltf.binary"/>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56" r:id="rId2"/>
    <p:sldId id="267" r:id="rId3"/>
    <p:sldId id="261" r:id="rId4"/>
    <p:sldId id="263" r:id="rId5"/>
    <p:sldId id="258" r:id="rId6"/>
    <p:sldId id="259" r:id="rId7"/>
    <p:sldId id="260" r:id="rId8"/>
    <p:sldId id="262" r:id="rId9"/>
    <p:sldId id="266" r:id="rId10"/>
    <p:sldId id="265"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0446FD-A4EB-C350-D54A-BC6CA9FCB4D8}" v="170" dt="2024-07-09T13:52:13.8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57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7/9/2024</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dirty="0"/>
          </a:p>
        </p:txBody>
      </p:sp>
    </p:spTree>
    <p:extLst>
      <p:ext uri="{BB962C8B-B14F-4D97-AF65-F5344CB8AC3E}">
        <p14:creationId xmlns:p14="http://schemas.microsoft.com/office/powerpoint/2010/main" val="10103338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7/9/2024</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8797043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7/9/2024</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7605309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7/9/2024</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57856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7/9/2024</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0785658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7/9/2024</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637495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7/9/2024</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4166805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7/9/2024</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547166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7/9/2024</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919676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7/9/2024</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478901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7/9/2024</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579297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900">
                <a:solidFill>
                  <a:schemeClr val="tx1"/>
                </a:solidFill>
              </a:defRPr>
            </a:lvl1pPr>
          </a:lstStyle>
          <a:p>
            <a:fld id="{F4D57BDD-E64A-4D27-8978-82FFCA18A12C}" type="datetimeFigureOut">
              <a:rPr lang="en-US" smtClean="0"/>
              <a:pPr/>
              <a:t>7/9/2024</a:t>
            </a:fld>
            <a:endParaRPr lang="en-US" dirty="0"/>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8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3600">
                <a:solidFill>
                  <a:schemeClr val="tx1"/>
                </a:solidFill>
                <a:latin typeface="+mj-lt"/>
              </a:defRPr>
            </a:lvl1pPr>
          </a:lstStyle>
          <a:p>
            <a:fld id="{D643A852-0206-46AC-B0EB-645612933129}" type="slidenum">
              <a:rPr lang="en-US" smtClean="0"/>
              <a:pPr/>
              <a:t>‹#›</a:t>
            </a:fld>
            <a:endParaRPr lang="en-US" dirty="0"/>
          </a:p>
        </p:txBody>
      </p:sp>
    </p:spTree>
    <p:extLst>
      <p:ext uri="{BB962C8B-B14F-4D97-AF65-F5344CB8AC3E}">
        <p14:creationId xmlns:p14="http://schemas.microsoft.com/office/powerpoint/2010/main" val="1570781434"/>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62" r:id="rId5"/>
    <p:sldLayoutId id="2147483663" r:id="rId6"/>
    <p:sldLayoutId id="2147483668" r:id="rId7"/>
    <p:sldLayoutId id="2147483664" r:id="rId8"/>
    <p:sldLayoutId id="2147483665" r:id="rId9"/>
    <p:sldLayoutId id="2147483666" r:id="rId10"/>
    <p:sldLayoutId id="2147483667"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7/06/relationships/model3d" Target="../media/model3d1.glb"/><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hyperlink" Target="https://www.playfullearninggames.co.uk/" TargetMode="External"/><Relationship Id="rId5" Type="http://schemas.openxmlformats.org/officeDocument/2006/relationships/hyperlink" Target="https://fiveminutemum.com/" TargetMode="External"/><Relationship Id="rId4" Type="http://schemas.openxmlformats.org/officeDocument/2006/relationships/hyperlink" Target="https://www.bbc.co.uk/teach/supermovers/ks2-maths-collection/z7frpg8"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B37791B-B040-4694-BFDC-8DD132D86E8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Neat empty education desk">
            <a:extLst>
              <a:ext uri="{FF2B5EF4-FFF2-40B4-BE49-F238E27FC236}">
                <a16:creationId xmlns:a16="http://schemas.microsoft.com/office/drawing/2014/main" id="{B8CBEBD4-0925-46CB-A024-DA542786D847}"/>
              </a:ext>
            </a:extLst>
          </p:cNvPr>
          <p:cNvPicPr>
            <a:picLocks noChangeAspect="1"/>
          </p:cNvPicPr>
          <p:nvPr/>
        </p:nvPicPr>
        <p:blipFill rotWithShape="1">
          <a:blip r:embed="rId2"/>
          <a:srcRect t="15726" r="1" b="1"/>
          <a:stretch/>
        </p:blipFill>
        <p:spPr>
          <a:xfrm>
            <a:off x="20" y="10"/>
            <a:ext cx="12191435" cy="6857989"/>
          </a:xfrm>
          <a:prstGeom prst="rect">
            <a:avLst/>
          </a:prstGeom>
        </p:spPr>
      </p:pic>
      <p:sp>
        <p:nvSpPr>
          <p:cNvPr id="20" name="Rectangle 19">
            <a:extLst>
              <a:ext uri="{FF2B5EF4-FFF2-40B4-BE49-F238E27FC236}">
                <a16:creationId xmlns:a16="http://schemas.microsoft.com/office/drawing/2014/main" id="{117E1A5F-4E44-495B-9C48-A5314F5BAF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19199"/>
            <a:ext cx="12192001" cy="4733924"/>
          </a:xfrm>
          <a:prstGeom prst="rect">
            <a:avLst/>
          </a:prstGeom>
          <a:gradFill flip="none" rotWithShape="1">
            <a:gsLst>
              <a:gs pos="41000">
                <a:srgbClr val="000000">
                  <a:alpha val="40000"/>
                </a:srgbClr>
              </a:gs>
              <a:gs pos="60000">
                <a:srgbClr val="000000">
                  <a:alpha val="40000"/>
                </a:srgbClr>
              </a:gs>
              <a:gs pos="0">
                <a:schemeClr val="bg1">
                  <a:alpha val="0"/>
                </a:schemeClr>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82DE51-8310-4FDC-9492-67DC8C86E5FF}"/>
              </a:ext>
            </a:extLst>
          </p:cNvPr>
          <p:cNvSpPr>
            <a:spLocks noGrp="1"/>
          </p:cNvSpPr>
          <p:nvPr>
            <p:ph type="ctrTitle"/>
          </p:nvPr>
        </p:nvSpPr>
        <p:spPr>
          <a:xfrm>
            <a:off x="762000" y="1523999"/>
            <a:ext cx="10668000" cy="1985963"/>
          </a:xfrm>
        </p:spPr>
        <p:txBody>
          <a:bodyPr>
            <a:normAutofit/>
          </a:bodyPr>
          <a:lstStyle/>
          <a:p>
            <a:r>
              <a:rPr lang="en-GB" sz="6800" dirty="0">
                <a:solidFill>
                  <a:srgbClr val="FFFFFF"/>
                </a:solidFill>
              </a:rPr>
              <a:t>Year 3/4</a:t>
            </a:r>
            <a:r>
              <a:rPr lang="en-GB" sz="6800" dirty="0"/>
              <a:t/>
            </a:r>
            <a:br>
              <a:rPr lang="en-GB" sz="6800" dirty="0"/>
            </a:br>
            <a:r>
              <a:rPr lang="en-GB" sz="6800" dirty="0">
                <a:solidFill>
                  <a:srgbClr val="FFFFFF"/>
                </a:solidFill>
              </a:rPr>
              <a:t>(Mrs S Gilbert)</a:t>
            </a:r>
          </a:p>
        </p:txBody>
      </p:sp>
      <p:sp>
        <p:nvSpPr>
          <p:cNvPr id="3" name="Subtitle 2">
            <a:extLst>
              <a:ext uri="{FF2B5EF4-FFF2-40B4-BE49-F238E27FC236}">
                <a16:creationId xmlns:a16="http://schemas.microsoft.com/office/drawing/2014/main" id="{15611F5E-AA77-4A58-A9B5-3FB05A522879}"/>
              </a:ext>
            </a:extLst>
          </p:cNvPr>
          <p:cNvSpPr>
            <a:spLocks noGrp="1"/>
          </p:cNvSpPr>
          <p:nvPr>
            <p:ph type="subTitle" idx="1"/>
          </p:nvPr>
        </p:nvSpPr>
        <p:spPr>
          <a:xfrm>
            <a:off x="762000" y="3809999"/>
            <a:ext cx="10668000" cy="1985963"/>
          </a:xfrm>
        </p:spPr>
        <p:txBody>
          <a:bodyPr>
            <a:normAutofit/>
          </a:bodyPr>
          <a:lstStyle/>
          <a:p>
            <a:r>
              <a:rPr lang="en-GB">
                <a:solidFill>
                  <a:srgbClr val="FFFFFF"/>
                </a:solidFill>
              </a:rPr>
              <a:t>Meet the teacher</a:t>
            </a:r>
          </a:p>
        </p:txBody>
      </p:sp>
    </p:spTree>
    <p:extLst>
      <p:ext uri="{BB962C8B-B14F-4D97-AF65-F5344CB8AC3E}">
        <p14:creationId xmlns:p14="http://schemas.microsoft.com/office/powerpoint/2010/main" val="26040591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931" y="522514"/>
            <a:ext cx="10668000" cy="884328"/>
          </a:xfrm>
        </p:spPr>
        <p:txBody>
          <a:bodyPr>
            <a:normAutofit fontScale="90000"/>
          </a:bodyPr>
          <a:lstStyle/>
          <a:p>
            <a:r>
              <a:rPr lang="en-GB" dirty="0" smtClean="0"/>
              <a:t>Staffing</a:t>
            </a:r>
            <a:endParaRPr lang="en-GB" dirty="0"/>
          </a:p>
        </p:txBody>
      </p:sp>
      <p:sp>
        <p:nvSpPr>
          <p:cNvPr id="3" name="Subtitle 2"/>
          <p:cNvSpPr>
            <a:spLocks noGrp="1"/>
          </p:cNvSpPr>
          <p:nvPr>
            <p:ph type="subTitle" idx="1"/>
          </p:nvPr>
        </p:nvSpPr>
        <p:spPr>
          <a:xfrm>
            <a:off x="539933" y="1628501"/>
            <a:ext cx="10667998" cy="3648893"/>
          </a:xfrm>
        </p:spPr>
        <p:txBody>
          <a:bodyPr>
            <a:normAutofit/>
          </a:bodyPr>
          <a:lstStyle/>
          <a:p>
            <a:r>
              <a:rPr lang="en-GB" dirty="0" smtClean="0"/>
              <a:t>Mrs Gilbert – Class teacher – Monday, Wednesday, Thursday and Friday</a:t>
            </a:r>
          </a:p>
          <a:p>
            <a:endParaRPr lang="en-GB" dirty="0" smtClean="0"/>
          </a:p>
          <a:p>
            <a:r>
              <a:rPr lang="en-GB" dirty="0" smtClean="0"/>
              <a:t>Mrs Stevens – Teaching Assistant - full time across the work </a:t>
            </a:r>
          </a:p>
          <a:p>
            <a:endParaRPr lang="en-GB" dirty="0" smtClean="0"/>
          </a:p>
          <a:p>
            <a:r>
              <a:rPr lang="en-GB" dirty="0" smtClean="0"/>
              <a:t>Mr Booth – Tuesday morning (Tuesday pm - music and French)</a:t>
            </a:r>
          </a:p>
          <a:p>
            <a:endParaRPr lang="en-GB" dirty="0" smtClean="0"/>
          </a:p>
          <a:p>
            <a:r>
              <a:rPr lang="en-GB" dirty="0" smtClean="0"/>
              <a:t>Mrs Reid, Mrs </a:t>
            </a:r>
            <a:r>
              <a:rPr lang="en-GB" dirty="0" err="1" smtClean="0"/>
              <a:t>Pettitt</a:t>
            </a:r>
            <a:r>
              <a:rPr lang="en-GB" dirty="0" smtClean="0"/>
              <a:t> and Miss Roux - LSAs</a:t>
            </a:r>
          </a:p>
          <a:p>
            <a:endParaRPr lang="en-GB" dirty="0"/>
          </a:p>
        </p:txBody>
      </p:sp>
    </p:spTree>
    <p:extLst>
      <p:ext uri="{BB962C8B-B14F-4D97-AF65-F5344CB8AC3E}">
        <p14:creationId xmlns:p14="http://schemas.microsoft.com/office/powerpoint/2010/main" val="1847716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2A80F-94E1-41A5-B500-B98D87913CD8}"/>
              </a:ext>
            </a:extLst>
          </p:cNvPr>
          <p:cNvSpPr>
            <a:spLocks noGrp="1"/>
          </p:cNvSpPr>
          <p:nvPr>
            <p:ph type="title"/>
          </p:nvPr>
        </p:nvSpPr>
        <p:spPr>
          <a:xfrm>
            <a:off x="762000" y="490331"/>
            <a:ext cx="9144000" cy="1263649"/>
          </a:xfrm>
        </p:spPr>
        <p:txBody>
          <a:bodyPr/>
          <a:lstStyle/>
          <a:p>
            <a:r>
              <a:rPr lang="en-GB" dirty="0"/>
              <a:t>General information…</a:t>
            </a:r>
          </a:p>
        </p:txBody>
      </p:sp>
      <p:sp>
        <p:nvSpPr>
          <p:cNvPr id="3" name="Content Placeholder 2">
            <a:extLst>
              <a:ext uri="{FF2B5EF4-FFF2-40B4-BE49-F238E27FC236}">
                <a16:creationId xmlns:a16="http://schemas.microsoft.com/office/drawing/2014/main" id="{31F4A103-FDC4-4D9A-B5D5-3792FE5A064A}"/>
              </a:ext>
            </a:extLst>
          </p:cNvPr>
          <p:cNvSpPr>
            <a:spLocks noGrp="1"/>
          </p:cNvSpPr>
          <p:nvPr>
            <p:ph idx="1"/>
          </p:nvPr>
        </p:nvSpPr>
        <p:spPr>
          <a:xfrm>
            <a:off x="762000" y="1510749"/>
            <a:ext cx="10668000" cy="4585252"/>
          </a:xfrm>
        </p:spPr>
        <p:txBody>
          <a:bodyPr vert="horz" lIns="91440" tIns="45720" rIns="91440" bIns="45720" rtlCol="0" anchor="t">
            <a:normAutofit fontScale="85000" lnSpcReduction="10000"/>
          </a:bodyPr>
          <a:lstStyle/>
          <a:p>
            <a:r>
              <a:rPr lang="en-GB" dirty="0">
                <a:latin typeface="Comic Sans MS"/>
              </a:rPr>
              <a:t>When children move into Year 3 they become part of KS2 (a junior)</a:t>
            </a:r>
          </a:p>
          <a:p>
            <a:r>
              <a:rPr lang="en-GB" dirty="0">
                <a:latin typeface="Comic Sans MS"/>
              </a:rPr>
              <a:t>In Year 3 and 4 there is an increased focus on spelling, we develop a wider range of writing skills and have a heavier focus on learning times tables in maths.</a:t>
            </a:r>
          </a:p>
          <a:p>
            <a:r>
              <a:rPr lang="en-GB" dirty="0">
                <a:latin typeface="Comic Sans MS"/>
              </a:rPr>
              <a:t>The children get taught a wide range of subjects including RE, history, geography, science, art, design and technology, computing, PE, PSHE and French. Our timetable is jam packed!</a:t>
            </a:r>
          </a:p>
          <a:p>
            <a:r>
              <a:rPr lang="en-GB" dirty="0">
                <a:latin typeface="Comic Sans MS"/>
              </a:rPr>
              <a:t>Don’t be surprised if your child seems tired, especially moving from Year 2 to Year 3. They have been working hard and adjusting to new expectations.</a:t>
            </a:r>
          </a:p>
          <a:p>
            <a:r>
              <a:rPr lang="en-GB" dirty="0">
                <a:latin typeface="Comic Sans MS"/>
              </a:rPr>
              <a:t>Please remember that in September, our start time will be 8.45am. </a:t>
            </a:r>
            <a:endParaRPr lang="en-GB" dirty="0" smtClean="0">
              <a:latin typeface="Comic Sans MS"/>
            </a:endParaRPr>
          </a:p>
          <a:p>
            <a:r>
              <a:rPr lang="en-GB" dirty="0" smtClean="0">
                <a:latin typeface="Comic Sans MS"/>
              </a:rPr>
              <a:t>Year 3 will need to move Key Stage uniform – shirts and ties – for boys</a:t>
            </a:r>
            <a:r>
              <a:rPr lang="en-GB" dirty="0">
                <a:latin typeface="Comic Sans MS" panose="030F0702030302020204" pitchFamily="66" charset="0"/>
              </a:rPr>
              <a:t> </a:t>
            </a:r>
            <a:r>
              <a:rPr lang="en-GB" dirty="0" smtClean="0">
                <a:latin typeface="Comic Sans MS" panose="030F0702030302020204" pitchFamily="66" charset="0"/>
              </a:rPr>
              <a:t>girls are welcome to wear open collared blouses or shirts and ties. </a:t>
            </a:r>
            <a:endParaRPr lang="en-GB" dirty="0" smtClean="0">
              <a:latin typeface="Comic Sans MS"/>
            </a:endParaRPr>
          </a:p>
        </p:txBody>
      </p:sp>
    </p:spTree>
    <p:extLst>
      <p:ext uri="{BB962C8B-B14F-4D97-AF65-F5344CB8AC3E}">
        <p14:creationId xmlns:p14="http://schemas.microsoft.com/office/powerpoint/2010/main" val="4246712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3995F25-1533-4309-80A4-BBB7007F8E4F}"/>
              </a:ext>
            </a:extLst>
          </p:cNvPr>
          <p:cNvPicPr>
            <a:picLocks noChangeAspect="1"/>
          </p:cNvPicPr>
          <p:nvPr/>
        </p:nvPicPr>
        <p:blipFill rotWithShape="1">
          <a:blip r:embed="rId2"/>
          <a:srcRect l="17236" r="16394"/>
          <a:stretch/>
        </p:blipFill>
        <p:spPr>
          <a:xfrm>
            <a:off x="7620000" y="10"/>
            <a:ext cx="4572002" cy="6857992"/>
          </a:xfrm>
          <a:custGeom>
            <a:avLst/>
            <a:gdLst/>
            <a:ahLst/>
            <a:cxnLst/>
            <a:rect l="l" t="t" r="r" b="b"/>
            <a:pathLst>
              <a:path w="4572002" h="6858002">
                <a:moveTo>
                  <a:pt x="276687" y="6438981"/>
                </a:moveTo>
                <a:cubicBezTo>
                  <a:pt x="286189" y="6444077"/>
                  <a:pt x="293666" y="6451650"/>
                  <a:pt x="296618" y="6463841"/>
                </a:cubicBezTo>
                <a:lnTo>
                  <a:pt x="296621" y="6463850"/>
                </a:lnTo>
                <a:lnTo>
                  <a:pt x="307605" y="6508052"/>
                </a:lnTo>
                <a:lnTo>
                  <a:pt x="310416" y="6513012"/>
                </a:lnTo>
                <a:lnTo>
                  <a:pt x="312883" y="6521804"/>
                </a:lnTo>
                <a:lnTo>
                  <a:pt x="329221" y="6546195"/>
                </a:lnTo>
                <a:lnTo>
                  <a:pt x="329221" y="6546194"/>
                </a:lnTo>
                <a:lnTo>
                  <a:pt x="310416" y="6513012"/>
                </a:lnTo>
                <a:lnTo>
                  <a:pt x="296621" y="6463850"/>
                </a:lnTo>
                <a:lnTo>
                  <a:pt x="296618" y="6463840"/>
                </a:lnTo>
                <a:close/>
                <a:moveTo>
                  <a:pt x="360891" y="2836172"/>
                </a:moveTo>
                <a:lnTo>
                  <a:pt x="360891" y="2836173"/>
                </a:lnTo>
                <a:cubicBezTo>
                  <a:pt x="364963" y="2839983"/>
                  <a:pt x="368249" y="2844317"/>
                  <a:pt x="369582" y="2848794"/>
                </a:cubicBezTo>
                <a:cubicBezTo>
                  <a:pt x="376249" y="2870416"/>
                  <a:pt x="384441" y="2892181"/>
                  <a:pt x="389490" y="2914328"/>
                </a:cubicBezTo>
                <a:lnTo>
                  <a:pt x="394121" y="2947863"/>
                </a:lnTo>
                <a:lnTo>
                  <a:pt x="390537" y="2982148"/>
                </a:lnTo>
                <a:cubicBezTo>
                  <a:pt x="382441" y="3014153"/>
                  <a:pt x="378631" y="3045777"/>
                  <a:pt x="378845" y="3077401"/>
                </a:cubicBezTo>
                <a:lnTo>
                  <a:pt x="378845" y="3077402"/>
                </a:lnTo>
                <a:lnTo>
                  <a:pt x="378845" y="3077402"/>
                </a:lnTo>
                <a:cubicBezTo>
                  <a:pt x="379059" y="3109026"/>
                  <a:pt x="383298" y="3140650"/>
                  <a:pt x="391299" y="3172655"/>
                </a:cubicBezTo>
                <a:cubicBezTo>
                  <a:pt x="417208" y="3276481"/>
                  <a:pt x="444640" y="3380306"/>
                  <a:pt x="438926" y="3489468"/>
                </a:cubicBezTo>
                <a:cubicBezTo>
                  <a:pt x="437974" y="3507564"/>
                  <a:pt x="449595" y="3529091"/>
                  <a:pt x="461025" y="3544714"/>
                </a:cubicBezTo>
                <a:cubicBezTo>
                  <a:pt x="466455" y="3552191"/>
                  <a:pt x="470634" y="3557716"/>
                  <a:pt x="473569" y="3562321"/>
                </a:cubicBezTo>
                <a:lnTo>
                  <a:pt x="478647" y="3574408"/>
                </a:lnTo>
                <a:lnTo>
                  <a:pt x="476296" y="3587174"/>
                </a:lnTo>
                <a:cubicBezTo>
                  <a:pt x="474277" y="3592232"/>
                  <a:pt x="471027" y="3598435"/>
                  <a:pt x="466549" y="3606817"/>
                </a:cubicBezTo>
                <a:cubicBezTo>
                  <a:pt x="462167" y="3614819"/>
                  <a:pt x="459501" y="3624725"/>
                  <a:pt x="453023" y="3630632"/>
                </a:cubicBezTo>
                <a:cubicBezTo>
                  <a:pt x="436545" y="3645682"/>
                  <a:pt x="430306" y="3662494"/>
                  <a:pt x="428782" y="3680163"/>
                </a:cubicBezTo>
                <a:lnTo>
                  <a:pt x="428782" y="3680164"/>
                </a:lnTo>
                <a:lnTo>
                  <a:pt x="428782" y="3680164"/>
                </a:lnTo>
                <a:lnTo>
                  <a:pt x="432830" y="3734838"/>
                </a:lnTo>
                <a:lnTo>
                  <a:pt x="432448" y="3754652"/>
                </a:lnTo>
                <a:cubicBezTo>
                  <a:pt x="426448" y="3767130"/>
                  <a:pt x="424496" y="3778655"/>
                  <a:pt x="426091" y="3789776"/>
                </a:cubicBezTo>
                <a:lnTo>
                  <a:pt x="426091" y="3789776"/>
                </a:lnTo>
                <a:lnTo>
                  <a:pt x="426091" y="3789777"/>
                </a:lnTo>
                <a:cubicBezTo>
                  <a:pt x="427687" y="3800897"/>
                  <a:pt x="432830" y="3811614"/>
                  <a:pt x="441022" y="3822473"/>
                </a:cubicBezTo>
                <a:lnTo>
                  <a:pt x="455357" y="3852620"/>
                </a:lnTo>
                <a:lnTo>
                  <a:pt x="454577" y="3868764"/>
                </a:lnTo>
                <a:cubicBezTo>
                  <a:pt x="453119" y="3874229"/>
                  <a:pt x="450356" y="3879766"/>
                  <a:pt x="445974" y="3885338"/>
                </a:cubicBezTo>
                <a:cubicBezTo>
                  <a:pt x="426543" y="3910104"/>
                  <a:pt x="416351" y="3935727"/>
                  <a:pt x="414089" y="3962159"/>
                </a:cubicBezTo>
                <a:lnTo>
                  <a:pt x="414089" y="3962160"/>
                </a:lnTo>
                <a:lnTo>
                  <a:pt x="414089" y="3962160"/>
                </a:lnTo>
                <a:cubicBezTo>
                  <a:pt x="411827" y="3988593"/>
                  <a:pt x="417495" y="4015835"/>
                  <a:pt x="429782" y="4043840"/>
                </a:cubicBezTo>
                <a:lnTo>
                  <a:pt x="444904" y="4103826"/>
                </a:lnTo>
                <a:lnTo>
                  <a:pt x="442936" y="4134255"/>
                </a:lnTo>
                <a:cubicBezTo>
                  <a:pt x="441094" y="4144498"/>
                  <a:pt x="438022" y="4154857"/>
                  <a:pt x="433592" y="4165383"/>
                </a:cubicBezTo>
                <a:cubicBezTo>
                  <a:pt x="430163" y="4173480"/>
                  <a:pt x="429592" y="4182767"/>
                  <a:pt x="429687" y="4192387"/>
                </a:cubicBezTo>
                <a:lnTo>
                  <a:pt x="429687" y="4192388"/>
                </a:lnTo>
                <a:lnTo>
                  <a:pt x="429687" y="4192388"/>
                </a:lnTo>
                <a:lnTo>
                  <a:pt x="429782" y="4221391"/>
                </a:lnTo>
                <a:lnTo>
                  <a:pt x="424066" y="4253014"/>
                </a:lnTo>
                <a:cubicBezTo>
                  <a:pt x="411873" y="4277401"/>
                  <a:pt x="396253" y="4300070"/>
                  <a:pt x="384250" y="4324645"/>
                </a:cubicBezTo>
                <a:cubicBezTo>
                  <a:pt x="378536" y="4336457"/>
                  <a:pt x="375488" y="4350554"/>
                  <a:pt x="375296" y="4363890"/>
                </a:cubicBezTo>
                <a:lnTo>
                  <a:pt x="375296" y="4363891"/>
                </a:lnTo>
                <a:lnTo>
                  <a:pt x="375296" y="4363891"/>
                </a:lnTo>
                <a:cubicBezTo>
                  <a:pt x="374344" y="4403326"/>
                  <a:pt x="374344" y="4442762"/>
                  <a:pt x="376058" y="4482005"/>
                </a:cubicBezTo>
                <a:cubicBezTo>
                  <a:pt x="378726" y="4546777"/>
                  <a:pt x="379298" y="4612501"/>
                  <a:pt x="436068" y="4659175"/>
                </a:cubicBezTo>
                <a:cubicBezTo>
                  <a:pt x="440640" y="4662987"/>
                  <a:pt x="443308" y="4671177"/>
                  <a:pt x="444070" y="4677656"/>
                </a:cubicBezTo>
                <a:cubicBezTo>
                  <a:pt x="447689" y="4707565"/>
                  <a:pt x="448071" y="4738236"/>
                  <a:pt x="453977" y="4767765"/>
                </a:cubicBezTo>
                <a:lnTo>
                  <a:pt x="455286" y="4800483"/>
                </a:lnTo>
                <a:lnTo>
                  <a:pt x="440450" y="4828916"/>
                </a:lnTo>
                <a:cubicBezTo>
                  <a:pt x="423877" y="4846490"/>
                  <a:pt x="412446" y="4866958"/>
                  <a:pt x="410740" y="4889275"/>
                </a:cubicBezTo>
                <a:lnTo>
                  <a:pt x="410740" y="4889275"/>
                </a:lnTo>
                <a:lnTo>
                  <a:pt x="410740" y="4889276"/>
                </a:lnTo>
                <a:cubicBezTo>
                  <a:pt x="410172" y="4896714"/>
                  <a:pt x="410683" y="4904358"/>
                  <a:pt x="412445" y="4912169"/>
                </a:cubicBezTo>
                <a:lnTo>
                  <a:pt x="413848" y="4933805"/>
                </a:lnTo>
                <a:lnTo>
                  <a:pt x="409088" y="4952673"/>
                </a:lnTo>
                <a:cubicBezTo>
                  <a:pt x="404302" y="4964604"/>
                  <a:pt x="396729" y="4975511"/>
                  <a:pt x="389013" y="4987037"/>
                </a:cubicBezTo>
                <a:cubicBezTo>
                  <a:pt x="377774" y="5003801"/>
                  <a:pt x="363676" y="5022852"/>
                  <a:pt x="362534" y="5041521"/>
                </a:cubicBezTo>
                <a:cubicBezTo>
                  <a:pt x="360677" y="5073241"/>
                  <a:pt x="338137" y="5101639"/>
                  <a:pt x="336386" y="5133224"/>
                </a:cubicBezTo>
                <a:lnTo>
                  <a:pt x="336386" y="5133225"/>
                </a:lnTo>
                <a:lnTo>
                  <a:pt x="336386" y="5133225"/>
                </a:lnTo>
                <a:lnTo>
                  <a:pt x="343101" y="5166114"/>
                </a:lnTo>
                <a:lnTo>
                  <a:pt x="342411" y="5172090"/>
                </a:lnTo>
                <a:cubicBezTo>
                  <a:pt x="341530" y="5174400"/>
                  <a:pt x="340339" y="5176876"/>
                  <a:pt x="339863" y="5179067"/>
                </a:cubicBezTo>
                <a:lnTo>
                  <a:pt x="339863" y="5179068"/>
                </a:lnTo>
                <a:lnTo>
                  <a:pt x="339863" y="5179068"/>
                </a:lnTo>
                <a:cubicBezTo>
                  <a:pt x="332623" y="5214122"/>
                  <a:pt x="339673" y="5247079"/>
                  <a:pt x="363486" y="5272797"/>
                </a:cubicBezTo>
                <a:cubicBezTo>
                  <a:pt x="379013" y="5289657"/>
                  <a:pt x="387538" y="5307422"/>
                  <a:pt x="390920" y="5326163"/>
                </a:cubicBezTo>
                <a:lnTo>
                  <a:pt x="392366" y="5355014"/>
                </a:lnTo>
                <a:lnTo>
                  <a:pt x="387489" y="5385384"/>
                </a:lnTo>
                <a:cubicBezTo>
                  <a:pt x="384250" y="5398721"/>
                  <a:pt x="381964" y="5412057"/>
                  <a:pt x="379298" y="5425582"/>
                </a:cubicBezTo>
                <a:cubicBezTo>
                  <a:pt x="375488" y="5443870"/>
                  <a:pt x="371486" y="5462351"/>
                  <a:pt x="367676" y="5480637"/>
                </a:cubicBezTo>
                <a:cubicBezTo>
                  <a:pt x="365771" y="5489497"/>
                  <a:pt x="363200" y="5498832"/>
                  <a:pt x="363152" y="5507667"/>
                </a:cubicBezTo>
                <a:lnTo>
                  <a:pt x="363152" y="5507668"/>
                </a:lnTo>
                <a:lnTo>
                  <a:pt x="363152" y="5507668"/>
                </a:lnTo>
                <a:cubicBezTo>
                  <a:pt x="363105" y="5516503"/>
                  <a:pt x="365581" y="5524837"/>
                  <a:pt x="373772" y="5531694"/>
                </a:cubicBezTo>
                <a:lnTo>
                  <a:pt x="383918" y="5547578"/>
                </a:lnTo>
                <a:lnTo>
                  <a:pt x="374344" y="5562746"/>
                </a:lnTo>
                <a:cubicBezTo>
                  <a:pt x="331671" y="5600467"/>
                  <a:pt x="305000" y="5646189"/>
                  <a:pt x="303096" y="5704483"/>
                </a:cubicBezTo>
                <a:cubicBezTo>
                  <a:pt x="302714" y="5716485"/>
                  <a:pt x="300048" y="5728678"/>
                  <a:pt x="297190" y="5740488"/>
                </a:cubicBezTo>
                <a:cubicBezTo>
                  <a:pt x="295475" y="5747728"/>
                  <a:pt x="293569" y="5756493"/>
                  <a:pt x="288425" y="5760873"/>
                </a:cubicBezTo>
                <a:cubicBezTo>
                  <a:pt x="249182" y="5794974"/>
                  <a:pt x="221939" y="5837457"/>
                  <a:pt x="200030" y="5883751"/>
                </a:cubicBezTo>
                <a:cubicBezTo>
                  <a:pt x="192220" y="5900323"/>
                  <a:pt x="184410" y="5918042"/>
                  <a:pt x="182124" y="5935949"/>
                </a:cubicBezTo>
                <a:lnTo>
                  <a:pt x="182124" y="5935950"/>
                </a:lnTo>
                <a:lnTo>
                  <a:pt x="182124" y="5935950"/>
                </a:lnTo>
                <a:cubicBezTo>
                  <a:pt x="179838" y="5954618"/>
                  <a:pt x="183648" y="5974241"/>
                  <a:pt x="185744" y="5993292"/>
                </a:cubicBezTo>
                <a:cubicBezTo>
                  <a:pt x="186886" y="6004532"/>
                  <a:pt x="186696" y="6017486"/>
                  <a:pt x="192220" y="6026441"/>
                </a:cubicBezTo>
                <a:cubicBezTo>
                  <a:pt x="209557" y="6054826"/>
                  <a:pt x="228225" y="6082259"/>
                  <a:pt x="248420" y="6108739"/>
                </a:cubicBezTo>
                <a:lnTo>
                  <a:pt x="262113" y="6133315"/>
                </a:lnTo>
                <a:lnTo>
                  <a:pt x="258413" y="6143190"/>
                </a:lnTo>
                <a:cubicBezTo>
                  <a:pt x="255862" y="6146732"/>
                  <a:pt x="251944" y="6150697"/>
                  <a:pt x="246514" y="6155602"/>
                </a:cubicBezTo>
                <a:cubicBezTo>
                  <a:pt x="224225" y="6175797"/>
                  <a:pt x="212605" y="6200944"/>
                  <a:pt x="207843" y="6228756"/>
                </a:cubicBezTo>
                <a:cubicBezTo>
                  <a:pt x="200412" y="6272764"/>
                  <a:pt x="194126" y="6317151"/>
                  <a:pt x="190506" y="6361539"/>
                </a:cubicBezTo>
                <a:lnTo>
                  <a:pt x="190506" y="6361540"/>
                </a:lnTo>
                <a:lnTo>
                  <a:pt x="190506" y="6361540"/>
                </a:lnTo>
                <a:lnTo>
                  <a:pt x="190704" y="6365039"/>
                </a:lnTo>
                <a:lnTo>
                  <a:pt x="191995" y="6387910"/>
                </a:lnTo>
                <a:lnTo>
                  <a:pt x="194825" y="6393746"/>
                </a:lnTo>
                <a:lnTo>
                  <a:pt x="201413" y="6407333"/>
                </a:lnTo>
                <a:lnTo>
                  <a:pt x="201413" y="6407332"/>
                </a:lnTo>
                <a:lnTo>
                  <a:pt x="194825" y="6393746"/>
                </a:lnTo>
                <a:lnTo>
                  <a:pt x="191995" y="6387910"/>
                </a:lnTo>
                <a:lnTo>
                  <a:pt x="190704" y="6365039"/>
                </a:lnTo>
                <a:lnTo>
                  <a:pt x="190506" y="6361540"/>
                </a:lnTo>
                <a:lnTo>
                  <a:pt x="207843" y="6228757"/>
                </a:lnTo>
                <a:cubicBezTo>
                  <a:pt x="212605" y="6200945"/>
                  <a:pt x="224225" y="6175798"/>
                  <a:pt x="246514" y="6155603"/>
                </a:cubicBezTo>
                <a:cubicBezTo>
                  <a:pt x="257374" y="6145793"/>
                  <a:pt x="262184" y="6139745"/>
                  <a:pt x="262113" y="6133315"/>
                </a:cubicBezTo>
                <a:lnTo>
                  <a:pt x="262113" y="6133315"/>
                </a:lnTo>
                <a:lnTo>
                  <a:pt x="262113" y="6133314"/>
                </a:lnTo>
                <a:cubicBezTo>
                  <a:pt x="262042" y="6126884"/>
                  <a:pt x="257088" y="6120074"/>
                  <a:pt x="248420" y="6108738"/>
                </a:cubicBezTo>
                <a:cubicBezTo>
                  <a:pt x="228225" y="6082258"/>
                  <a:pt x="209557" y="6054825"/>
                  <a:pt x="192220" y="6026440"/>
                </a:cubicBezTo>
                <a:cubicBezTo>
                  <a:pt x="186696" y="6017485"/>
                  <a:pt x="186886" y="6004531"/>
                  <a:pt x="185744" y="5993291"/>
                </a:cubicBezTo>
                <a:cubicBezTo>
                  <a:pt x="184696" y="5983766"/>
                  <a:pt x="183220" y="5974097"/>
                  <a:pt x="182291" y="5964477"/>
                </a:cubicBezTo>
                <a:lnTo>
                  <a:pt x="182124" y="5935950"/>
                </a:lnTo>
                <a:lnTo>
                  <a:pt x="189006" y="5909351"/>
                </a:lnTo>
                <a:cubicBezTo>
                  <a:pt x="192220" y="5900611"/>
                  <a:pt x="196125" y="5892038"/>
                  <a:pt x="200030" y="5883752"/>
                </a:cubicBezTo>
                <a:cubicBezTo>
                  <a:pt x="221939" y="5837458"/>
                  <a:pt x="249182" y="5794975"/>
                  <a:pt x="288425" y="5760874"/>
                </a:cubicBezTo>
                <a:cubicBezTo>
                  <a:pt x="293569" y="5756494"/>
                  <a:pt x="295475" y="5747729"/>
                  <a:pt x="297190" y="5740489"/>
                </a:cubicBezTo>
                <a:cubicBezTo>
                  <a:pt x="300048" y="5728679"/>
                  <a:pt x="302714" y="5716486"/>
                  <a:pt x="303096" y="5704484"/>
                </a:cubicBezTo>
                <a:cubicBezTo>
                  <a:pt x="305000" y="5646190"/>
                  <a:pt x="331671" y="5600468"/>
                  <a:pt x="374344" y="5562747"/>
                </a:cubicBezTo>
                <a:cubicBezTo>
                  <a:pt x="380441" y="5557318"/>
                  <a:pt x="383823" y="5552508"/>
                  <a:pt x="383918" y="5547579"/>
                </a:cubicBezTo>
                <a:lnTo>
                  <a:pt x="383918" y="5547578"/>
                </a:lnTo>
                <a:lnTo>
                  <a:pt x="383918" y="5547578"/>
                </a:lnTo>
                <a:cubicBezTo>
                  <a:pt x="384013" y="5542648"/>
                  <a:pt x="380822" y="5537600"/>
                  <a:pt x="373772" y="5531693"/>
                </a:cubicBezTo>
                <a:cubicBezTo>
                  <a:pt x="369677" y="5528265"/>
                  <a:pt x="367010" y="5524467"/>
                  <a:pt x="365373" y="5520422"/>
                </a:cubicBezTo>
                <a:lnTo>
                  <a:pt x="363152" y="5507668"/>
                </a:lnTo>
                <a:lnTo>
                  <a:pt x="367676" y="5480638"/>
                </a:lnTo>
                <a:cubicBezTo>
                  <a:pt x="371486" y="5462352"/>
                  <a:pt x="375488" y="5443871"/>
                  <a:pt x="379298" y="5425583"/>
                </a:cubicBezTo>
                <a:cubicBezTo>
                  <a:pt x="381964" y="5412058"/>
                  <a:pt x="384250" y="5398722"/>
                  <a:pt x="387489" y="5385385"/>
                </a:cubicBezTo>
                <a:cubicBezTo>
                  <a:pt x="390014" y="5375003"/>
                  <a:pt x="391717" y="5364883"/>
                  <a:pt x="392366" y="5355015"/>
                </a:cubicBezTo>
                <a:lnTo>
                  <a:pt x="392366" y="5355014"/>
                </a:lnTo>
                <a:lnTo>
                  <a:pt x="392366" y="5355014"/>
                </a:lnTo>
                <a:cubicBezTo>
                  <a:pt x="394313" y="5325412"/>
                  <a:pt x="386776" y="5298086"/>
                  <a:pt x="363486" y="5272796"/>
                </a:cubicBezTo>
                <a:cubicBezTo>
                  <a:pt x="351580" y="5259937"/>
                  <a:pt x="343864" y="5245269"/>
                  <a:pt x="340030" y="5229433"/>
                </a:cubicBezTo>
                <a:lnTo>
                  <a:pt x="339863" y="5179068"/>
                </a:lnTo>
                <a:lnTo>
                  <a:pt x="342411" y="5172091"/>
                </a:lnTo>
                <a:cubicBezTo>
                  <a:pt x="343292" y="5169781"/>
                  <a:pt x="343863" y="5167638"/>
                  <a:pt x="343101" y="5166114"/>
                </a:cubicBezTo>
                <a:lnTo>
                  <a:pt x="343101" y="5166114"/>
                </a:lnTo>
                <a:lnTo>
                  <a:pt x="343101" y="5166113"/>
                </a:lnTo>
                <a:lnTo>
                  <a:pt x="336386" y="5133225"/>
                </a:lnTo>
                <a:lnTo>
                  <a:pt x="343531" y="5102461"/>
                </a:lnTo>
                <a:cubicBezTo>
                  <a:pt x="350866" y="5082339"/>
                  <a:pt x="361296" y="5062669"/>
                  <a:pt x="362534" y="5041522"/>
                </a:cubicBezTo>
                <a:cubicBezTo>
                  <a:pt x="363676" y="5022853"/>
                  <a:pt x="377774" y="5003802"/>
                  <a:pt x="389013" y="4987038"/>
                </a:cubicBezTo>
                <a:cubicBezTo>
                  <a:pt x="400587" y="4969748"/>
                  <a:pt x="411839" y="4953853"/>
                  <a:pt x="413848" y="4933805"/>
                </a:cubicBezTo>
                <a:lnTo>
                  <a:pt x="413848" y="4933805"/>
                </a:lnTo>
                <a:lnTo>
                  <a:pt x="413848" y="4933804"/>
                </a:lnTo>
                <a:cubicBezTo>
                  <a:pt x="414517" y="4927122"/>
                  <a:pt x="414160" y="4919978"/>
                  <a:pt x="412445" y="4912168"/>
                </a:cubicBezTo>
                <a:lnTo>
                  <a:pt x="410740" y="4889275"/>
                </a:lnTo>
                <a:lnTo>
                  <a:pt x="415518" y="4867614"/>
                </a:lnTo>
                <a:cubicBezTo>
                  <a:pt x="420638" y="4853635"/>
                  <a:pt x="429401" y="4840633"/>
                  <a:pt x="440450" y="4828917"/>
                </a:cubicBezTo>
                <a:cubicBezTo>
                  <a:pt x="448833" y="4819964"/>
                  <a:pt x="453405" y="4810581"/>
                  <a:pt x="455286" y="4800484"/>
                </a:cubicBezTo>
                <a:lnTo>
                  <a:pt x="455286" y="4800483"/>
                </a:lnTo>
                <a:lnTo>
                  <a:pt x="455286" y="4800483"/>
                </a:lnTo>
                <a:cubicBezTo>
                  <a:pt x="457168" y="4790386"/>
                  <a:pt x="456358" y="4779575"/>
                  <a:pt x="453977" y="4767764"/>
                </a:cubicBezTo>
                <a:cubicBezTo>
                  <a:pt x="448071" y="4738235"/>
                  <a:pt x="447689" y="4707564"/>
                  <a:pt x="444070" y="4677655"/>
                </a:cubicBezTo>
                <a:cubicBezTo>
                  <a:pt x="443308" y="4671176"/>
                  <a:pt x="440640" y="4662986"/>
                  <a:pt x="436068" y="4659174"/>
                </a:cubicBezTo>
                <a:cubicBezTo>
                  <a:pt x="379298" y="4612500"/>
                  <a:pt x="378726" y="4546776"/>
                  <a:pt x="376058" y="4482004"/>
                </a:cubicBezTo>
                <a:lnTo>
                  <a:pt x="375296" y="4363891"/>
                </a:lnTo>
                <a:lnTo>
                  <a:pt x="384250" y="4324646"/>
                </a:lnTo>
                <a:cubicBezTo>
                  <a:pt x="396253" y="4300071"/>
                  <a:pt x="411873" y="4277402"/>
                  <a:pt x="424066" y="4253015"/>
                </a:cubicBezTo>
                <a:cubicBezTo>
                  <a:pt x="428830" y="4243873"/>
                  <a:pt x="429020" y="4232061"/>
                  <a:pt x="429782" y="4221392"/>
                </a:cubicBezTo>
                <a:lnTo>
                  <a:pt x="429782" y="4221391"/>
                </a:lnTo>
                <a:lnTo>
                  <a:pt x="429782" y="4221391"/>
                </a:lnTo>
                <a:lnTo>
                  <a:pt x="429687" y="4192388"/>
                </a:lnTo>
                <a:lnTo>
                  <a:pt x="433592" y="4165384"/>
                </a:lnTo>
                <a:cubicBezTo>
                  <a:pt x="442451" y="4144333"/>
                  <a:pt x="445880" y="4123948"/>
                  <a:pt x="444904" y="4103826"/>
                </a:cubicBezTo>
                <a:lnTo>
                  <a:pt x="444904" y="4103826"/>
                </a:lnTo>
                <a:lnTo>
                  <a:pt x="444904" y="4103825"/>
                </a:lnTo>
                <a:cubicBezTo>
                  <a:pt x="443928" y="4083702"/>
                  <a:pt x="438546" y="4063842"/>
                  <a:pt x="429782" y="4043839"/>
                </a:cubicBezTo>
                <a:cubicBezTo>
                  <a:pt x="423639" y="4029837"/>
                  <a:pt x="419150" y="4016025"/>
                  <a:pt x="416480" y="4002410"/>
                </a:cubicBezTo>
                <a:lnTo>
                  <a:pt x="414089" y="3962160"/>
                </a:lnTo>
                <a:lnTo>
                  <a:pt x="423593" y="3923125"/>
                </a:lnTo>
                <a:cubicBezTo>
                  <a:pt x="428853" y="3910319"/>
                  <a:pt x="436259" y="3897722"/>
                  <a:pt x="445974" y="3885339"/>
                </a:cubicBezTo>
                <a:cubicBezTo>
                  <a:pt x="454738" y="3874195"/>
                  <a:pt x="457024" y="3863193"/>
                  <a:pt x="455357" y="3852620"/>
                </a:cubicBezTo>
                <a:lnTo>
                  <a:pt x="455357" y="3852620"/>
                </a:lnTo>
                <a:lnTo>
                  <a:pt x="455357" y="3852619"/>
                </a:lnTo>
                <a:cubicBezTo>
                  <a:pt x="453691" y="3842046"/>
                  <a:pt x="448071" y="3831902"/>
                  <a:pt x="441022" y="3822472"/>
                </a:cubicBezTo>
                <a:lnTo>
                  <a:pt x="426091" y="3789776"/>
                </a:lnTo>
                <a:lnTo>
                  <a:pt x="432448" y="3754653"/>
                </a:lnTo>
                <a:cubicBezTo>
                  <a:pt x="435116" y="3749126"/>
                  <a:pt x="433782" y="3741316"/>
                  <a:pt x="432830" y="3734838"/>
                </a:cubicBezTo>
                <a:lnTo>
                  <a:pt x="432830" y="3734838"/>
                </a:lnTo>
                <a:lnTo>
                  <a:pt x="432830" y="3734837"/>
                </a:lnTo>
                <a:lnTo>
                  <a:pt x="428782" y="3680164"/>
                </a:lnTo>
                <a:lnTo>
                  <a:pt x="435295" y="3654416"/>
                </a:lnTo>
                <a:cubicBezTo>
                  <a:pt x="439105" y="3646123"/>
                  <a:pt x="444784" y="3638158"/>
                  <a:pt x="453023" y="3630633"/>
                </a:cubicBezTo>
                <a:cubicBezTo>
                  <a:pt x="459501" y="3624726"/>
                  <a:pt x="462167" y="3614820"/>
                  <a:pt x="466549" y="3606818"/>
                </a:cubicBezTo>
                <a:cubicBezTo>
                  <a:pt x="475504" y="3590054"/>
                  <a:pt x="479552" y="3582005"/>
                  <a:pt x="478647" y="3574409"/>
                </a:cubicBezTo>
                <a:lnTo>
                  <a:pt x="478647" y="3574408"/>
                </a:lnTo>
                <a:lnTo>
                  <a:pt x="478647" y="3574408"/>
                </a:lnTo>
                <a:cubicBezTo>
                  <a:pt x="477742" y="3566811"/>
                  <a:pt x="471884" y="3559668"/>
                  <a:pt x="461025" y="3544713"/>
                </a:cubicBezTo>
                <a:cubicBezTo>
                  <a:pt x="449595" y="3529090"/>
                  <a:pt x="437974" y="3507563"/>
                  <a:pt x="438926" y="3489467"/>
                </a:cubicBezTo>
                <a:cubicBezTo>
                  <a:pt x="444640" y="3380305"/>
                  <a:pt x="417208" y="3276480"/>
                  <a:pt x="391299" y="3172654"/>
                </a:cubicBezTo>
                <a:lnTo>
                  <a:pt x="378845" y="3077402"/>
                </a:lnTo>
                <a:lnTo>
                  <a:pt x="390537" y="2982149"/>
                </a:lnTo>
                <a:cubicBezTo>
                  <a:pt x="393490" y="2970576"/>
                  <a:pt x="394491" y="2959157"/>
                  <a:pt x="394121" y="2947863"/>
                </a:cubicBezTo>
                <a:lnTo>
                  <a:pt x="394121" y="2947863"/>
                </a:lnTo>
                <a:lnTo>
                  <a:pt x="394121" y="2947862"/>
                </a:lnTo>
                <a:cubicBezTo>
                  <a:pt x="393014" y="2913982"/>
                  <a:pt x="379583" y="2881226"/>
                  <a:pt x="369582" y="2848793"/>
                </a:cubicBezTo>
                <a:close/>
                <a:moveTo>
                  <a:pt x="845377" y="1508458"/>
                </a:moveTo>
                <a:lnTo>
                  <a:pt x="873470" y="1596213"/>
                </a:lnTo>
                <a:cubicBezTo>
                  <a:pt x="875947" y="1604978"/>
                  <a:pt x="874422" y="1615836"/>
                  <a:pt x="871566" y="1624980"/>
                </a:cubicBezTo>
                <a:cubicBezTo>
                  <a:pt x="861850" y="1656223"/>
                  <a:pt x="837464" y="1676036"/>
                  <a:pt x="814984" y="1697753"/>
                </a:cubicBezTo>
                <a:cubicBezTo>
                  <a:pt x="805078" y="1707279"/>
                  <a:pt x="798030" y="1720423"/>
                  <a:pt x="792316" y="1733188"/>
                </a:cubicBezTo>
                <a:cubicBezTo>
                  <a:pt x="777644" y="1766335"/>
                  <a:pt x="764501" y="1800246"/>
                  <a:pt x="750595" y="1833775"/>
                </a:cubicBezTo>
                <a:cubicBezTo>
                  <a:pt x="749261" y="1837013"/>
                  <a:pt x="745832" y="1839679"/>
                  <a:pt x="742974" y="1842158"/>
                </a:cubicBezTo>
                <a:cubicBezTo>
                  <a:pt x="712873" y="1866922"/>
                  <a:pt x="682584" y="1891497"/>
                  <a:pt x="652483" y="1916454"/>
                </a:cubicBezTo>
                <a:cubicBezTo>
                  <a:pt x="646769" y="1921216"/>
                  <a:pt x="642577" y="1928076"/>
                  <a:pt x="637053" y="1933219"/>
                </a:cubicBezTo>
                <a:cubicBezTo>
                  <a:pt x="629433" y="1940459"/>
                  <a:pt x="622192" y="1949603"/>
                  <a:pt x="613048" y="1953413"/>
                </a:cubicBezTo>
                <a:cubicBezTo>
                  <a:pt x="584283" y="1965224"/>
                  <a:pt x="571899" y="1987894"/>
                  <a:pt x="566565" y="2016469"/>
                </a:cubicBezTo>
                <a:cubicBezTo>
                  <a:pt x="561612" y="2042570"/>
                  <a:pt x="557420" y="2068669"/>
                  <a:pt x="551706" y="2094578"/>
                </a:cubicBezTo>
                <a:cubicBezTo>
                  <a:pt x="544848" y="2126201"/>
                  <a:pt x="537418" y="2157636"/>
                  <a:pt x="529035" y="2188879"/>
                </a:cubicBezTo>
                <a:cubicBezTo>
                  <a:pt x="525415" y="2202404"/>
                  <a:pt x="521225" y="2216692"/>
                  <a:pt x="513795" y="2228314"/>
                </a:cubicBezTo>
                <a:cubicBezTo>
                  <a:pt x="493220" y="2260890"/>
                  <a:pt x="479314" y="2295753"/>
                  <a:pt x="484838" y="2334044"/>
                </a:cubicBezTo>
                <a:cubicBezTo>
                  <a:pt x="489220" y="2364715"/>
                  <a:pt x="477980" y="2390434"/>
                  <a:pt x="460453" y="2409485"/>
                </a:cubicBezTo>
                <a:cubicBezTo>
                  <a:pt x="444546" y="2426822"/>
                  <a:pt x="438402" y="2444777"/>
                  <a:pt x="437521" y="2463017"/>
                </a:cubicBezTo>
                <a:lnTo>
                  <a:pt x="437521" y="2463018"/>
                </a:lnTo>
                <a:lnTo>
                  <a:pt x="437521" y="2463019"/>
                </a:lnTo>
                <a:cubicBezTo>
                  <a:pt x="436640" y="2481259"/>
                  <a:pt x="441021" y="2499786"/>
                  <a:pt x="446164" y="2518265"/>
                </a:cubicBezTo>
                <a:lnTo>
                  <a:pt x="449808" y="2545007"/>
                </a:lnTo>
                <a:lnTo>
                  <a:pt x="445594" y="2571034"/>
                </a:lnTo>
                <a:cubicBezTo>
                  <a:pt x="433592" y="2612945"/>
                  <a:pt x="401015" y="2640950"/>
                  <a:pt x="372440" y="2668001"/>
                </a:cubicBezTo>
                <a:cubicBezTo>
                  <a:pt x="348055" y="2691054"/>
                  <a:pt x="334339" y="2716963"/>
                  <a:pt x="324050" y="2745348"/>
                </a:cubicBezTo>
                <a:lnTo>
                  <a:pt x="324050" y="2745352"/>
                </a:lnTo>
                <a:lnTo>
                  <a:pt x="317719" y="2770757"/>
                </a:lnTo>
                <a:lnTo>
                  <a:pt x="318129" y="2778006"/>
                </a:lnTo>
                <a:lnTo>
                  <a:pt x="317350" y="2782305"/>
                </a:lnTo>
                <a:lnTo>
                  <a:pt x="318550" y="2785440"/>
                </a:lnTo>
                <a:lnTo>
                  <a:pt x="318978" y="2793023"/>
                </a:lnTo>
                <a:lnTo>
                  <a:pt x="328628" y="2811780"/>
                </a:lnTo>
                <a:lnTo>
                  <a:pt x="328631" y="2811787"/>
                </a:lnTo>
                <a:lnTo>
                  <a:pt x="328632" y="2811787"/>
                </a:lnTo>
                <a:lnTo>
                  <a:pt x="328628" y="2811780"/>
                </a:lnTo>
                <a:lnTo>
                  <a:pt x="318550" y="2785440"/>
                </a:lnTo>
                <a:lnTo>
                  <a:pt x="318129" y="2778006"/>
                </a:lnTo>
                <a:lnTo>
                  <a:pt x="324050" y="2745352"/>
                </a:lnTo>
                <a:lnTo>
                  <a:pt x="324050" y="2745349"/>
                </a:lnTo>
                <a:cubicBezTo>
                  <a:pt x="334339" y="2716964"/>
                  <a:pt x="348055" y="2691055"/>
                  <a:pt x="372440" y="2668002"/>
                </a:cubicBezTo>
                <a:cubicBezTo>
                  <a:pt x="401015" y="2640951"/>
                  <a:pt x="433592" y="2612946"/>
                  <a:pt x="445594" y="2571035"/>
                </a:cubicBezTo>
                <a:cubicBezTo>
                  <a:pt x="448166" y="2561986"/>
                  <a:pt x="449642" y="2553556"/>
                  <a:pt x="449809" y="2545007"/>
                </a:cubicBezTo>
                <a:lnTo>
                  <a:pt x="449808" y="2545007"/>
                </a:lnTo>
                <a:lnTo>
                  <a:pt x="449809" y="2545006"/>
                </a:lnTo>
                <a:cubicBezTo>
                  <a:pt x="449975" y="2536458"/>
                  <a:pt x="448832" y="2527790"/>
                  <a:pt x="446164" y="2518264"/>
                </a:cubicBezTo>
                <a:cubicBezTo>
                  <a:pt x="443593" y="2509024"/>
                  <a:pt x="441212" y="2499773"/>
                  <a:pt x="439584" y="2490551"/>
                </a:cubicBezTo>
                <a:lnTo>
                  <a:pt x="437521" y="2463018"/>
                </a:lnTo>
                <a:lnTo>
                  <a:pt x="443352" y="2435913"/>
                </a:lnTo>
                <a:cubicBezTo>
                  <a:pt x="446987" y="2426977"/>
                  <a:pt x="452500" y="2418155"/>
                  <a:pt x="460453" y="2409486"/>
                </a:cubicBezTo>
                <a:cubicBezTo>
                  <a:pt x="477980" y="2390435"/>
                  <a:pt x="489220" y="2364716"/>
                  <a:pt x="484838" y="2334045"/>
                </a:cubicBezTo>
                <a:cubicBezTo>
                  <a:pt x="479314" y="2295754"/>
                  <a:pt x="493220" y="2260891"/>
                  <a:pt x="513795" y="2228315"/>
                </a:cubicBezTo>
                <a:cubicBezTo>
                  <a:pt x="521225" y="2216693"/>
                  <a:pt x="525415" y="2202405"/>
                  <a:pt x="529035" y="2188880"/>
                </a:cubicBezTo>
                <a:cubicBezTo>
                  <a:pt x="537418" y="2157637"/>
                  <a:pt x="544848" y="2126202"/>
                  <a:pt x="551706" y="2094579"/>
                </a:cubicBezTo>
                <a:cubicBezTo>
                  <a:pt x="557420" y="2068670"/>
                  <a:pt x="561612" y="2042571"/>
                  <a:pt x="566565" y="2016470"/>
                </a:cubicBezTo>
                <a:cubicBezTo>
                  <a:pt x="571899" y="1987895"/>
                  <a:pt x="584283" y="1965225"/>
                  <a:pt x="613048" y="1953414"/>
                </a:cubicBezTo>
                <a:cubicBezTo>
                  <a:pt x="622192" y="1949604"/>
                  <a:pt x="629433" y="1940460"/>
                  <a:pt x="637053" y="1933220"/>
                </a:cubicBezTo>
                <a:cubicBezTo>
                  <a:pt x="642577" y="1928077"/>
                  <a:pt x="646769" y="1921217"/>
                  <a:pt x="652483" y="1916455"/>
                </a:cubicBezTo>
                <a:cubicBezTo>
                  <a:pt x="682584" y="1891498"/>
                  <a:pt x="712873" y="1866923"/>
                  <a:pt x="742974" y="1842159"/>
                </a:cubicBezTo>
                <a:cubicBezTo>
                  <a:pt x="745832" y="1839680"/>
                  <a:pt x="749261" y="1837014"/>
                  <a:pt x="750595" y="1833776"/>
                </a:cubicBezTo>
                <a:cubicBezTo>
                  <a:pt x="764501" y="1800247"/>
                  <a:pt x="777645" y="1766336"/>
                  <a:pt x="792316" y="1733189"/>
                </a:cubicBezTo>
                <a:cubicBezTo>
                  <a:pt x="798030" y="1720424"/>
                  <a:pt x="805078" y="1707280"/>
                  <a:pt x="814985" y="1697754"/>
                </a:cubicBezTo>
                <a:cubicBezTo>
                  <a:pt x="837465" y="1676037"/>
                  <a:pt x="861850" y="1656224"/>
                  <a:pt x="871566" y="1624981"/>
                </a:cubicBezTo>
                <a:cubicBezTo>
                  <a:pt x="874423" y="1615837"/>
                  <a:pt x="875948" y="1604979"/>
                  <a:pt x="873471" y="1596214"/>
                </a:cubicBezTo>
                <a:close/>
                <a:moveTo>
                  <a:pt x="820975" y="1453958"/>
                </a:moveTo>
                <a:lnTo>
                  <a:pt x="826772" y="1459073"/>
                </a:lnTo>
                <a:lnTo>
                  <a:pt x="835990" y="1481572"/>
                </a:lnTo>
                <a:lnTo>
                  <a:pt x="826773" y="1459074"/>
                </a:lnTo>
                <a:lnTo>
                  <a:pt x="826772" y="1459073"/>
                </a:lnTo>
                <a:lnTo>
                  <a:pt x="826772" y="1459073"/>
                </a:lnTo>
                <a:close/>
                <a:moveTo>
                  <a:pt x="807579" y="1268758"/>
                </a:moveTo>
                <a:lnTo>
                  <a:pt x="802412" y="1286069"/>
                </a:lnTo>
                <a:cubicBezTo>
                  <a:pt x="787838" y="1306930"/>
                  <a:pt x="781599" y="1328552"/>
                  <a:pt x="780074" y="1350627"/>
                </a:cubicBezTo>
                <a:lnTo>
                  <a:pt x="785669" y="1413840"/>
                </a:lnTo>
                <a:lnTo>
                  <a:pt x="780075" y="1350628"/>
                </a:lnTo>
                <a:cubicBezTo>
                  <a:pt x="781599" y="1328553"/>
                  <a:pt x="787839" y="1306930"/>
                  <a:pt x="802412" y="1286070"/>
                </a:cubicBezTo>
                <a:cubicBezTo>
                  <a:pt x="805555" y="1281689"/>
                  <a:pt x="807127" y="1275402"/>
                  <a:pt x="807579" y="1268758"/>
                </a:cubicBezTo>
                <a:close/>
                <a:moveTo>
                  <a:pt x="865850" y="773035"/>
                </a:moveTo>
                <a:lnTo>
                  <a:pt x="857850" y="854379"/>
                </a:lnTo>
                <a:cubicBezTo>
                  <a:pt x="855564" y="878956"/>
                  <a:pt x="854802" y="903722"/>
                  <a:pt x="826796" y="915343"/>
                </a:cubicBezTo>
                <a:cubicBezTo>
                  <a:pt x="822414" y="917059"/>
                  <a:pt x="819176" y="922773"/>
                  <a:pt x="816318" y="927155"/>
                </a:cubicBezTo>
                <a:cubicBezTo>
                  <a:pt x="772310" y="994785"/>
                  <a:pt x="773454" y="1030980"/>
                  <a:pt x="819938" y="1097087"/>
                </a:cubicBezTo>
                <a:cubicBezTo>
                  <a:pt x="824700" y="1103945"/>
                  <a:pt x="828130" y="1118613"/>
                  <a:pt x="824320" y="1123185"/>
                </a:cubicBezTo>
                <a:cubicBezTo>
                  <a:pt x="808508" y="1142617"/>
                  <a:pt x="801460" y="1162954"/>
                  <a:pt x="799602" y="1184029"/>
                </a:cubicBezTo>
                <a:cubicBezTo>
                  <a:pt x="801460" y="1162954"/>
                  <a:pt x="808509" y="1142618"/>
                  <a:pt x="824321" y="1123186"/>
                </a:cubicBezTo>
                <a:cubicBezTo>
                  <a:pt x="828131" y="1118614"/>
                  <a:pt x="824701" y="1103946"/>
                  <a:pt x="819939" y="1097088"/>
                </a:cubicBezTo>
                <a:cubicBezTo>
                  <a:pt x="773455" y="1030981"/>
                  <a:pt x="772311" y="994786"/>
                  <a:pt x="816319" y="927156"/>
                </a:cubicBezTo>
                <a:cubicBezTo>
                  <a:pt x="819177" y="922774"/>
                  <a:pt x="822415" y="917060"/>
                  <a:pt x="826797" y="915344"/>
                </a:cubicBezTo>
                <a:cubicBezTo>
                  <a:pt x="854802" y="903723"/>
                  <a:pt x="855564" y="878957"/>
                  <a:pt x="857850" y="854380"/>
                </a:cubicBezTo>
                <a:cubicBezTo>
                  <a:pt x="860326" y="827330"/>
                  <a:pt x="863564" y="800277"/>
                  <a:pt x="865850" y="773036"/>
                </a:cubicBezTo>
                <a:close/>
                <a:moveTo>
                  <a:pt x="810449" y="517851"/>
                </a:moveTo>
                <a:lnTo>
                  <a:pt x="819366" y="556047"/>
                </a:lnTo>
                <a:cubicBezTo>
                  <a:pt x="821462" y="564048"/>
                  <a:pt x="826986" y="572622"/>
                  <a:pt x="825844" y="580050"/>
                </a:cubicBezTo>
                <a:cubicBezTo>
                  <a:pt x="822510" y="601578"/>
                  <a:pt x="824939" y="622201"/>
                  <a:pt x="829225" y="642537"/>
                </a:cubicBezTo>
                <a:lnTo>
                  <a:pt x="841749" y="694928"/>
                </a:lnTo>
                <a:lnTo>
                  <a:pt x="829226" y="642538"/>
                </a:lnTo>
                <a:cubicBezTo>
                  <a:pt x="824940" y="622201"/>
                  <a:pt x="822511" y="601579"/>
                  <a:pt x="825845" y="580051"/>
                </a:cubicBezTo>
                <a:cubicBezTo>
                  <a:pt x="826987" y="572623"/>
                  <a:pt x="821463" y="564049"/>
                  <a:pt x="819367" y="556048"/>
                </a:cubicBezTo>
                <a:close/>
                <a:moveTo>
                  <a:pt x="797154" y="298169"/>
                </a:moveTo>
                <a:lnTo>
                  <a:pt x="811936" y="313533"/>
                </a:lnTo>
                <a:cubicBezTo>
                  <a:pt x="816128" y="316389"/>
                  <a:pt x="813842" y="330298"/>
                  <a:pt x="812508" y="338870"/>
                </a:cubicBezTo>
                <a:cubicBezTo>
                  <a:pt x="809650" y="357921"/>
                  <a:pt x="802412" y="376781"/>
                  <a:pt x="802602" y="395640"/>
                </a:cubicBezTo>
                <a:lnTo>
                  <a:pt x="806412" y="367328"/>
                </a:lnTo>
                <a:cubicBezTo>
                  <a:pt x="808555" y="357874"/>
                  <a:pt x="811080" y="348396"/>
                  <a:pt x="812509" y="338871"/>
                </a:cubicBezTo>
                <a:cubicBezTo>
                  <a:pt x="813843" y="330299"/>
                  <a:pt x="816129" y="316390"/>
                  <a:pt x="811937" y="313534"/>
                </a:cubicBezTo>
                <a:close/>
                <a:moveTo>
                  <a:pt x="789609" y="281568"/>
                </a:moveTo>
                <a:lnTo>
                  <a:pt x="794503" y="295415"/>
                </a:lnTo>
                <a:lnTo>
                  <a:pt x="794504" y="295415"/>
                </a:lnTo>
                <a:close/>
                <a:moveTo>
                  <a:pt x="802929" y="24486"/>
                </a:moveTo>
                <a:lnTo>
                  <a:pt x="805191" y="74129"/>
                </a:lnTo>
                <a:cubicBezTo>
                  <a:pt x="803807" y="100174"/>
                  <a:pt x="799302" y="125876"/>
                  <a:pt x="795072" y="151569"/>
                </a:cubicBezTo>
                <a:lnTo>
                  <a:pt x="794873" y="153388"/>
                </a:lnTo>
                <a:lnTo>
                  <a:pt x="791059" y="177271"/>
                </a:lnTo>
                <a:lnTo>
                  <a:pt x="786600" y="228944"/>
                </a:lnTo>
                <a:lnTo>
                  <a:pt x="786600" y="228948"/>
                </a:lnTo>
                <a:lnTo>
                  <a:pt x="786600" y="228949"/>
                </a:lnTo>
                <a:lnTo>
                  <a:pt x="786600" y="228944"/>
                </a:lnTo>
                <a:lnTo>
                  <a:pt x="794873" y="153388"/>
                </a:lnTo>
                <a:lnTo>
                  <a:pt x="799269" y="125861"/>
                </a:lnTo>
                <a:cubicBezTo>
                  <a:pt x="801959" y="108703"/>
                  <a:pt x="804269" y="91492"/>
                  <a:pt x="805192" y="74129"/>
                </a:cubicBezTo>
                <a:close/>
                <a:moveTo>
                  <a:pt x="341402" y="0"/>
                </a:moveTo>
                <a:lnTo>
                  <a:pt x="805510" y="0"/>
                </a:lnTo>
                <a:lnTo>
                  <a:pt x="802792" y="21486"/>
                </a:lnTo>
                <a:lnTo>
                  <a:pt x="805510" y="1"/>
                </a:lnTo>
                <a:lnTo>
                  <a:pt x="4572002" y="2"/>
                </a:lnTo>
                <a:lnTo>
                  <a:pt x="4572002" y="6858002"/>
                </a:lnTo>
                <a:lnTo>
                  <a:pt x="312449" y="6858002"/>
                </a:lnTo>
                <a:lnTo>
                  <a:pt x="312449" y="6858001"/>
                </a:lnTo>
                <a:lnTo>
                  <a:pt x="312449" y="6858001"/>
                </a:lnTo>
                <a:lnTo>
                  <a:pt x="306286" y="6812064"/>
                </a:lnTo>
                <a:lnTo>
                  <a:pt x="311060" y="6776800"/>
                </a:lnTo>
                <a:cubicBezTo>
                  <a:pt x="314156" y="6765164"/>
                  <a:pt x="318906" y="6753698"/>
                  <a:pt x="325764" y="6742553"/>
                </a:cubicBezTo>
                <a:cubicBezTo>
                  <a:pt x="334052" y="6729219"/>
                  <a:pt x="339196" y="6716169"/>
                  <a:pt x="339600" y="6702977"/>
                </a:cubicBezTo>
                <a:lnTo>
                  <a:pt x="339600" y="6702976"/>
                </a:lnTo>
                <a:lnTo>
                  <a:pt x="339600" y="6702976"/>
                </a:lnTo>
                <a:cubicBezTo>
                  <a:pt x="340005" y="6689783"/>
                  <a:pt x="335671" y="6676448"/>
                  <a:pt x="325002" y="6662541"/>
                </a:cubicBezTo>
                <a:cubicBezTo>
                  <a:pt x="321335" y="6657826"/>
                  <a:pt x="319038" y="6651967"/>
                  <a:pt x="317919" y="6645552"/>
                </a:cubicBezTo>
                <a:lnTo>
                  <a:pt x="317907" y="6625225"/>
                </a:lnTo>
                <a:lnTo>
                  <a:pt x="334529" y="6588626"/>
                </a:lnTo>
                <a:cubicBezTo>
                  <a:pt x="340625" y="6582147"/>
                  <a:pt x="346721" y="6575479"/>
                  <a:pt x="357008" y="6564621"/>
                </a:cubicBezTo>
                <a:lnTo>
                  <a:pt x="357008" y="6564620"/>
                </a:lnTo>
                <a:lnTo>
                  <a:pt x="334529" y="6588625"/>
                </a:lnTo>
                <a:cubicBezTo>
                  <a:pt x="326052" y="6597578"/>
                  <a:pt x="320003" y="6611342"/>
                  <a:pt x="317907" y="6625224"/>
                </a:cubicBezTo>
                <a:lnTo>
                  <a:pt x="317907" y="6625225"/>
                </a:lnTo>
                <a:lnTo>
                  <a:pt x="317907" y="6625225"/>
                </a:lnTo>
                <a:cubicBezTo>
                  <a:pt x="315811" y="6639108"/>
                  <a:pt x="317668" y="6653111"/>
                  <a:pt x="325002" y="6662542"/>
                </a:cubicBezTo>
                <a:cubicBezTo>
                  <a:pt x="330337" y="6669496"/>
                  <a:pt x="334087" y="6676306"/>
                  <a:pt x="336454" y="6683027"/>
                </a:cubicBezTo>
                <a:lnTo>
                  <a:pt x="339600" y="6702976"/>
                </a:lnTo>
                <a:lnTo>
                  <a:pt x="325764" y="6742552"/>
                </a:lnTo>
                <a:cubicBezTo>
                  <a:pt x="312048" y="6764841"/>
                  <a:pt x="306762" y="6788417"/>
                  <a:pt x="306286" y="6812063"/>
                </a:cubicBezTo>
                <a:lnTo>
                  <a:pt x="306286" y="6812064"/>
                </a:lnTo>
                <a:lnTo>
                  <a:pt x="306286" y="6812064"/>
                </a:lnTo>
                <a:lnTo>
                  <a:pt x="312449" y="6858001"/>
                </a:lnTo>
                <a:lnTo>
                  <a:pt x="140196" y="6858001"/>
                </a:lnTo>
                <a:lnTo>
                  <a:pt x="130496" y="6815516"/>
                </a:lnTo>
                <a:cubicBezTo>
                  <a:pt x="124972" y="6793035"/>
                  <a:pt x="115065" y="6771319"/>
                  <a:pt x="111445" y="6748458"/>
                </a:cubicBezTo>
                <a:cubicBezTo>
                  <a:pt x="102873" y="6694164"/>
                  <a:pt x="96777" y="6639488"/>
                  <a:pt x="89919" y="6584812"/>
                </a:cubicBezTo>
                <a:cubicBezTo>
                  <a:pt x="82870" y="6528424"/>
                  <a:pt x="75440" y="6472225"/>
                  <a:pt x="69154" y="6415833"/>
                </a:cubicBezTo>
                <a:cubicBezTo>
                  <a:pt x="65914" y="6384972"/>
                  <a:pt x="65344" y="6353919"/>
                  <a:pt x="62296" y="6323058"/>
                </a:cubicBezTo>
                <a:cubicBezTo>
                  <a:pt x="59628" y="6296005"/>
                  <a:pt x="54675" y="6269144"/>
                  <a:pt x="51435" y="6242093"/>
                </a:cubicBezTo>
                <a:cubicBezTo>
                  <a:pt x="48769" y="6218660"/>
                  <a:pt x="47245" y="6195037"/>
                  <a:pt x="44577" y="6171605"/>
                </a:cubicBezTo>
                <a:cubicBezTo>
                  <a:pt x="40197" y="6134075"/>
                  <a:pt x="35243" y="6096736"/>
                  <a:pt x="30671" y="6059397"/>
                </a:cubicBezTo>
                <a:cubicBezTo>
                  <a:pt x="28957" y="6043776"/>
                  <a:pt x="24194" y="6027392"/>
                  <a:pt x="27051" y="6012723"/>
                </a:cubicBezTo>
                <a:cubicBezTo>
                  <a:pt x="34291" y="5975764"/>
                  <a:pt x="32195" y="5939377"/>
                  <a:pt x="27243" y="5902610"/>
                </a:cubicBezTo>
                <a:cubicBezTo>
                  <a:pt x="25526" y="5890037"/>
                  <a:pt x="25908" y="5876511"/>
                  <a:pt x="29147" y="5864318"/>
                </a:cubicBezTo>
                <a:cubicBezTo>
                  <a:pt x="35625" y="5839361"/>
                  <a:pt x="44769" y="5815169"/>
                  <a:pt x="52769" y="5790592"/>
                </a:cubicBezTo>
                <a:cubicBezTo>
                  <a:pt x="53721" y="5787924"/>
                  <a:pt x="53913" y="5784686"/>
                  <a:pt x="54483" y="5781830"/>
                </a:cubicBezTo>
                <a:cubicBezTo>
                  <a:pt x="57724" y="5765635"/>
                  <a:pt x="60962" y="5749634"/>
                  <a:pt x="63820" y="5733440"/>
                </a:cubicBezTo>
                <a:cubicBezTo>
                  <a:pt x="65344" y="5724678"/>
                  <a:pt x="65534" y="5715723"/>
                  <a:pt x="66868" y="5706959"/>
                </a:cubicBezTo>
                <a:cubicBezTo>
                  <a:pt x="72202" y="5673050"/>
                  <a:pt x="63248" y="5635711"/>
                  <a:pt x="86299" y="5606372"/>
                </a:cubicBezTo>
                <a:cubicBezTo>
                  <a:pt x="101159" y="5587321"/>
                  <a:pt x="97729" y="5568842"/>
                  <a:pt x="95443" y="5548460"/>
                </a:cubicBezTo>
                <a:cubicBezTo>
                  <a:pt x="93729" y="5533027"/>
                  <a:pt x="94301" y="5517215"/>
                  <a:pt x="94109" y="5501594"/>
                </a:cubicBezTo>
                <a:cubicBezTo>
                  <a:pt x="93539" y="5474161"/>
                  <a:pt x="93347" y="5446728"/>
                  <a:pt x="92395" y="5419295"/>
                </a:cubicBezTo>
                <a:cubicBezTo>
                  <a:pt x="92015" y="5410531"/>
                  <a:pt x="87251" y="5401579"/>
                  <a:pt x="88013" y="5393005"/>
                </a:cubicBezTo>
                <a:cubicBezTo>
                  <a:pt x="91633" y="5353379"/>
                  <a:pt x="97349" y="5313754"/>
                  <a:pt x="100587" y="5274129"/>
                </a:cubicBezTo>
                <a:cubicBezTo>
                  <a:pt x="102491" y="5251650"/>
                  <a:pt x="98873" y="5228597"/>
                  <a:pt x="101539" y="5206308"/>
                </a:cubicBezTo>
                <a:cubicBezTo>
                  <a:pt x="104587" y="5180591"/>
                  <a:pt x="112397" y="5155445"/>
                  <a:pt x="117162" y="5129916"/>
                </a:cubicBezTo>
                <a:cubicBezTo>
                  <a:pt x="118494" y="5122867"/>
                  <a:pt x="116780" y="5115057"/>
                  <a:pt x="116400" y="5107627"/>
                </a:cubicBezTo>
                <a:cubicBezTo>
                  <a:pt x="116017" y="5099245"/>
                  <a:pt x="115255" y="5091052"/>
                  <a:pt x="115065" y="5082670"/>
                </a:cubicBezTo>
                <a:cubicBezTo>
                  <a:pt x="114683" y="5057141"/>
                  <a:pt x="115255" y="5031614"/>
                  <a:pt x="113921" y="5006086"/>
                </a:cubicBezTo>
                <a:cubicBezTo>
                  <a:pt x="113159" y="4990465"/>
                  <a:pt x="105349" y="4974082"/>
                  <a:pt x="108207" y="4959602"/>
                </a:cubicBezTo>
                <a:cubicBezTo>
                  <a:pt x="113731" y="4930075"/>
                  <a:pt x="101349" y="4900546"/>
                  <a:pt x="111635" y="4871019"/>
                </a:cubicBezTo>
                <a:cubicBezTo>
                  <a:pt x="114683" y="4861873"/>
                  <a:pt x="107063" y="4849300"/>
                  <a:pt x="106683" y="4838250"/>
                </a:cubicBezTo>
                <a:cubicBezTo>
                  <a:pt x="105731" y="4810627"/>
                  <a:pt x="105921" y="4783004"/>
                  <a:pt x="106111" y="4755381"/>
                </a:cubicBezTo>
                <a:cubicBezTo>
                  <a:pt x="106301" y="4730614"/>
                  <a:pt x="103635" y="4704895"/>
                  <a:pt x="108969" y="4681083"/>
                </a:cubicBezTo>
                <a:cubicBezTo>
                  <a:pt x="114683" y="4656126"/>
                  <a:pt x="113921" y="4633647"/>
                  <a:pt x="107445" y="4609452"/>
                </a:cubicBezTo>
                <a:cubicBezTo>
                  <a:pt x="103063" y="4592878"/>
                  <a:pt x="102491" y="4575351"/>
                  <a:pt x="101159" y="4558207"/>
                </a:cubicBezTo>
                <a:cubicBezTo>
                  <a:pt x="99635" y="4539728"/>
                  <a:pt x="103635" y="4519343"/>
                  <a:pt x="97349" y="4502579"/>
                </a:cubicBezTo>
                <a:cubicBezTo>
                  <a:pt x="78678" y="4452665"/>
                  <a:pt x="74678" y="4401419"/>
                  <a:pt x="74678" y="4349222"/>
                </a:cubicBezTo>
                <a:cubicBezTo>
                  <a:pt x="74678" y="4339695"/>
                  <a:pt x="77344" y="4329979"/>
                  <a:pt x="80202" y="4320837"/>
                </a:cubicBezTo>
                <a:cubicBezTo>
                  <a:pt x="97349" y="4267493"/>
                  <a:pt x="95825" y="4213961"/>
                  <a:pt x="85346" y="4159667"/>
                </a:cubicBezTo>
                <a:cubicBezTo>
                  <a:pt x="83060" y="4148427"/>
                  <a:pt x="82678" y="4135854"/>
                  <a:pt x="84964" y="4124614"/>
                </a:cubicBezTo>
                <a:cubicBezTo>
                  <a:pt x="91633" y="4092989"/>
                  <a:pt x="102683" y="4062318"/>
                  <a:pt x="107445" y="4030503"/>
                </a:cubicBezTo>
                <a:cubicBezTo>
                  <a:pt x="115255" y="3977925"/>
                  <a:pt x="88967" y="3932394"/>
                  <a:pt x="71820" y="3885338"/>
                </a:cubicBezTo>
                <a:cubicBezTo>
                  <a:pt x="55627" y="3840569"/>
                  <a:pt x="19050" y="3802467"/>
                  <a:pt x="27243" y="3749506"/>
                </a:cubicBezTo>
                <a:cubicBezTo>
                  <a:pt x="28005" y="3744173"/>
                  <a:pt x="22860" y="3738267"/>
                  <a:pt x="21526" y="3732361"/>
                </a:cubicBezTo>
                <a:cubicBezTo>
                  <a:pt x="17906" y="3716168"/>
                  <a:pt x="13526" y="3699976"/>
                  <a:pt x="11810" y="3683591"/>
                </a:cubicBezTo>
                <a:cubicBezTo>
                  <a:pt x="9524" y="3663589"/>
                  <a:pt x="10286" y="3643204"/>
                  <a:pt x="8382" y="3623201"/>
                </a:cubicBezTo>
                <a:cubicBezTo>
                  <a:pt x="6096" y="3597482"/>
                  <a:pt x="0" y="3572146"/>
                  <a:pt x="0" y="3546617"/>
                </a:cubicBezTo>
                <a:cubicBezTo>
                  <a:pt x="0" y="3526042"/>
                  <a:pt x="7048" y="3505657"/>
                  <a:pt x="10478" y="3485275"/>
                </a:cubicBezTo>
                <a:cubicBezTo>
                  <a:pt x="15240" y="3456508"/>
                  <a:pt x="13906" y="3424883"/>
                  <a:pt x="26098" y="3399546"/>
                </a:cubicBezTo>
                <a:cubicBezTo>
                  <a:pt x="39053" y="3372495"/>
                  <a:pt x="44959" y="3346776"/>
                  <a:pt x="40959" y="3318771"/>
                </a:cubicBezTo>
                <a:cubicBezTo>
                  <a:pt x="39625" y="3309437"/>
                  <a:pt x="31623" y="3297434"/>
                  <a:pt x="23432" y="3293244"/>
                </a:cubicBezTo>
                <a:cubicBezTo>
                  <a:pt x="5144" y="3283908"/>
                  <a:pt x="1904" y="3271145"/>
                  <a:pt x="8192" y="3253809"/>
                </a:cubicBezTo>
                <a:cubicBezTo>
                  <a:pt x="13526" y="3238758"/>
                  <a:pt x="16192" y="3220280"/>
                  <a:pt x="26481" y="3209993"/>
                </a:cubicBezTo>
                <a:cubicBezTo>
                  <a:pt x="55627" y="3180844"/>
                  <a:pt x="56580" y="3143695"/>
                  <a:pt x="64390" y="3107500"/>
                </a:cubicBezTo>
                <a:cubicBezTo>
                  <a:pt x="69154" y="3085403"/>
                  <a:pt x="69344" y="3064827"/>
                  <a:pt x="66106" y="3042728"/>
                </a:cubicBezTo>
                <a:cubicBezTo>
                  <a:pt x="58866" y="2994722"/>
                  <a:pt x="69154" y="2948047"/>
                  <a:pt x="82298" y="2901943"/>
                </a:cubicBezTo>
                <a:cubicBezTo>
                  <a:pt x="91061" y="2871462"/>
                  <a:pt x="96395" y="2840219"/>
                  <a:pt x="105349" y="2809930"/>
                </a:cubicBezTo>
                <a:cubicBezTo>
                  <a:pt x="112207" y="2787259"/>
                  <a:pt x="120400" y="2764590"/>
                  <a:pt x="131448" y="2743826"/>
                </a:cubicBezTo>
                <a:cubicBezTo>
                  <a:pt x="147643" y="2713723"/>
                  <a:pt x="172027" y="2687436"/>
                  <a:pt x="165549" y="2649143"/>
                </a:cubicBezTo>
                <a:cubicBezTo>
                  <a:pt x="159835" y="2615421"/>
                  <a:pt x="171835" y="2584942"/>
                  <a:pt x="183266" y="2554079"/>
                </a:cubicBezTo>
                <a:cubicBezTo>
                  <a:pt x="191648" y="2531409"/>
                  <a:pt x="200222" y="2508742"/>
                  <a:pt x="205556" y="2485307"/>
                </a:cubicBezTo>
                <a:cubicBezTo>
                  <a:pt x="211843" y="2457492"/>
                  <a:pt x="209175" y="2426059"/>
                  <a:pt x="220797" y="2401292"/>
                </a:cubicBezTo>
                <a:cubicBezTo>
                  <a:pt x="232989" y="2375383"/>
                  <a:pt x="224797" y="2353859"/>
                  <a:pt x="221367" y="2330806"/>
                </a:cubicBezTo>
                <a:cubicBezTo>
                  <a:pt x="216033" y="2294039"/>
                  <a:pt x="206126" y="2257459"/>
                  <a:pt x="218701" y="2220312"/>
                </a:cubicBezTo>
                <a:cubicBezTo>
                  <a:pt x="233941" y="2175163"/>
                  <a:pt x="250324" y="2130393"/>
                  <a:pt x="264802" y="2085054"/>
                </a:cubicBezTo>
                <a:cubicBezTo>
                  <a:pt x="270329" y="2067525"/>
                  <a:pt x="272615" y="2048668"/>
                  <a:pt x="275091" y="2030378"/>
                </a:cubicBezTo>
                <a:cubicBezTo>
                  <a:pt x="277187" y="2013043"/>
                  <a:pt x="271853" y="1992279"/>
                  <a:pt x="279853" y="1978940"/>
                </a:cubicBezTo>
                <a:cubicBezTo>
                  <a:pt x="300428" y="1944649"/>
                  <a:pt x="310524" y="1909408"/>
                  <a:pt x="310524" y="1869780"/>
                </a:cubicBezTo>
                <a:cubicBezTo>
                  <a:pt x="310524" y="1854920"/>
                  <a:pt x="319098" y="1840441"/>
                  <a:pt x="320622" y="1825393"/>
                </a:cubicBezTo>
                <a:cubicBezTo>
                  <a:pt x="322526" y="1804816"/>
                  <a:pt x="327671" y="1781194"/>
                  <a:pt x="320430" y="1763287"/>
                </a:cubicBezTo>
                <a:cubicBezTo>
                  <a:pt x="303286" y="1721185"/>
                  <a:pt x="317574" y="1687086"/>
                  <a:pt x="334529" y="1650317"/>
                </a:cubicBezTo>
                <a:cubicBezTo>
                  <a:pt x="351293" y="1614120"/>
                  <a:pt x="364628" y="1576019"/>
                  <a:pt x="375678" y="1537537"/>
                </a:cubicBezTo>
                <a:cubicBezTo>
                  <a:pt x="379678" y="1523059"/>
                  <a:pt x="373010" y="1505724"/>
                  <a:pt x="371678" y="1489720"/>
                </a:cubicBezTo>
                <a:cubicBezTo>
                  <a:pt x="371296" y="1484004"/>
                  <a:pt x="370724" y="1477717"/>
                  <a:pt x="372630" y="1472575"/>
                </a:cubicBezTo>
                <a:cubicBezTo>
                  <a:pt x="390919" y="1422854"/>
                  <a:pt x="404825" y="1372368"/>
                  <a:pt x="395301" y="1318456"/>
                </a:cubicBezTo>
                <a:cubicBezTo>
                  <a:pt x="394347" y="1313504"/>
                  <a:pt x="396443" y="1307978"/>
                  <a:pt x="397777" y="1303024"/>
                </a:cubicBezTo>
                <a:cubicBezTo>
                  <a:pt x="404635" y="1278829"/>
                  <a:pt x="415493" y="1255206"/>
                  <a:pt x="417970" y="1230633"/>
                </a:cubicBezTo>
                <a:cubicBezTo>
                  <a:pt x="424066" y="1170051"/>
                  <a:pt x="426544" y="1109091"/>
                  <a:pt x="430544" y="1048125"/>
                </a:cubicBezTo>
                <a:cubicBezTo>
                  <a:pt x="430734" y="1044315"/>
                  <a:pt x="430734" y="1040315"/>
                  <a:pt x="432068" y="1036887"/>
                </a:cubicBezTo>
                <a:cubicBezTo>
                  <a:pt x="440260" y="1014406"/>
                  <a:pt x="437592" y="994785"/>
                  <a:pt x="421972" y="975733"/>
                </a:cubicBezTo>
                <a:cubicBezTo>
                  <a:pt x="415113" y="967350"/>
                  <a:pt x="411493" y="955920"/>
                  <a:pt x="407683" y="945444"/>
                </a:cubicBezTo>
                <a:cubicBezTo>
                  <a:pt x="401967" y="930011"/>
                  <a:pt x="396443" y="914200"/>
                  <a:pt x="392823" y="898198"/>
                </a:cubicBezTo>
                <a:cubicBezTo>
                  <a:pt x="389395" y="882384"/>
                  <a:pt x="384632" y="865430"/>
                  <a:pt x="387299" y="850189"/>
                </a:cubicBezTo>
                <a:cubicBezTo>
                  <a:pt x="392061" y="822756"/>
                  <a:pt x="402729" y="796655"/>
                  <a:pt x="409779" y="769605"/>
                </a:cubicBezTo>
                <a:cubicBezTo>
                  <a:pt x="412255" y="760270"/>
                  <a:pt x="411873" y="749982"/>
                  <a:pt x="412065" y="740268"/>
                </a:cubicBezTo>
                <a:cubicBezTo>
                  <a:pt x="412635" y="717977"/>
                  <a:pt x="407111" y="695116"/>
                  <a:pt x="422924" y="674923"/>
                </a:cubicBezTo>
                <a:cubicBezTo>
                  <a:pt x="437782" y="656255"/>
                  <a:pt x="433402" y="637392"/>
                  <a:pt x="422162" y="617772"/>
                </a:cubicBezTo>
                <a:cubicBezTo>
                  <a:pt x="414159" y="603673"/>
                  <a:pt x="407873" y="587672"/>
                  <a:pt x="404825" y="571860"/>
                </a:cubicBezTo>
                <a:cubicBezTo>
                  <a:pt x="400635" y="550141"/>
                  <a:pt x="398919" y="528615"/>
                  <a:pt x="401397" y="505182"/>
                </a:cubicBezTo>
                <a:cubicBezTo>
                  <a:pt x="403111" y="488607"/>
                  <a:pt x="403873" y="475081"/>
                  <a:pt x="413969" y="462126"/>
                </a:cubicBezTo>
                <a:cubicBezTo>
                  <a:pt x="415493" y="460032"/>
                  <a:pt x="415875" y="456222"/>
                  <a:pt x="415683" y="453364"/>
                </a:cubicBezTo>
                <a:cubicBezTo>
                  <a:pt x="412445" y="415835"/>
                  <a:pt x="414159" y="378686"/>
                  <a:pt x="416448" y="340774"/>
                </a:cubicBezTo>
                <a:cubicBezTo>
                  <a:pt x="419494" y="292579"/>
                  <a:pt x="410541" y="241901"/>
                  <a:pt x="378536" y="200182"/>
                </a:cubicBezTo>
                <a:cubicBezTo>
                  <a:pt x="373772" y="194085"/>
                  <a:pt x="371678" y="184941"/>
                  <a:pt x="370534" y="176939"/>
                </a:cubicBezTo>
                <a:cubicBezTo>
                  <a:pt x="365582" y="139219"/>
                  <a:pt x="362152" y="101308"/>
                  <a:pt x="356628" y="63587"/>
                </a:cubicBezTo>
                <a:cubicBezTo>
                  <a:pt x="353579" y="43012"/>
                  <a:pt x="350911" y="21486"/>
                  <a:pt x="342529" y="2817"/>
                </a:cubicBezTo>
                <a:close/>
              </a:path>
            </a:pathLst>
          </a:custGeom>
          <a:effectLst>
            <a:outerShdw blurRad="381000" dist="152400" dir="10800000" algn="r" rotWithShape="0">
              <a:prstClr val="black">
                <a:alpha val="10000"/>
              </a:prstClr>
            </a:outerShdw>
          </a:effectLst>
        </p:spPr>
      </p:pic>
      <p:sp>
        <p:nvSpPr>
          <p:cNvPr id="11" name="Freeform: Shape 10">
            <a:extLst>
              <a:ext uri="{FF2B5EF4-FFF2-40B4-BE49-F238E27FC236}">
                <a16:creationId xmlns:a16="http://schemas.microsoft.com/office/drawing/2014/main" id="{D891F8D6-850A-4554-AF0F-FC18D0F9D59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28358"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50D54EF-BE88-483D-BA37-97B72EE094C6}"/>
              </a:ext>
            </a:extLst>
          </p:cNvPr>
          <p:cNvSpPr>
            <a:spLocks noGrp="1"/>
          </p:cNvSpPr>
          <p:nvPr>
            <p:ph idx="1"/>
          </p:nvPr>
        </p:nvSpPr>
        <p:spPr>
          <a:xfrm>
            <a:off x="762001" y="633047"/>
            <a:ext cx="6581334" cy="5462954"/>
          </a:xfrm>
        </p:spPr>
        <p:txBody>
          <a:bodyPr>
            <a:noAutofit/>
          </a:bodyPr>
          <a:lstStyle/>
          <a:p>
            <a:r>
              <a:rPr lang="en-GB" sz="2000" dirty="0">
                <a:latin typeface="Comic Sans MS" panose="030F0702030302020204" pitchFamily="66" charset="0"/>
              </a:rPr>
              <a:t>We usually do PE on Wednesday and Friday but please ensure PE kit is in school everyday.</a:t>
            </a:r>
          </a:p>
          <a:p>
            <a:r>
              <a:rPr lang="en-GB" sz="2000" dirty="0">
                <a:latin typeface="Comic Sans MS" panose="030F0702030302020204" pitchFamily="66" charset="0"/>
              </a:rPr>
              <a:t>Trainers should be in school at all times. We participate in the Daily Mile when we can. This is where the children run/jog for around 15 minutes during the school day. The aim of the Daily Mile is to improve the physical, social, emotional and mental health and wellbeing of the children.</a:t>
            </a:r>
          </a:p>
          <a:p>
            <a:pPr marL="0" indent="0">
              <a:buNone/>
            </a:pPr>
            <a:r>
              <a:rPr lang="en-GB" sz="2000" b="1" dirty="0">
                <a:latin typeface="Comic Sans MS" panose="030F0702030302020204" pitchFamily="66" charset="0"/>
              </a:rPr>
              <a:t>PE kit</a:t>
            </a:r>
          </a:p>
          <a:p>
            <a:pPr marL="0" indent="0">
              <a:buNone/>
            </a:pPr>
            <a:r>
              <a:rPr lang="en-GB" sz="2000" dirty="0">
                <a:latin typeface="Comic Sans MS" panose="030F0702030302020204" pitchFamily="66" charset="0"/>
              </a:rPr>
              <a:t>In Key Stage 2 the children need:</a:t>
            </a:r>
          </a:p>
          <a:p>
            <a:r>
              <a:rPr lang="en-GB" sz="2000" dirty="0">
                <a:latin typeface="Comic Sans MS" panose="030F0702030302020204" pitchFamily="66" charset="0"/>
              </a:rPr>
              <a:t>White T-shirt, white shorts, white socks (for indoor PE and summer sports)</a:t>
            </a:r>
          </a:p>
          <a:p>
            <a:r>
              <a:rPr lang="en-GB" sz="2000" dirty="0">
                <a:latin typeface="Comic Sans MS" panose="030F0702030302020204" pitchFamily="66" charset="0"/>
              </a:rPr>
              <a:t>Black jogging bottoms, black shorts, black and gold rugby top, black and gold socks, shin pads (for football, hockey, Tag Rugby etc)</a:t>
            </a:r>
          </a:p>
          <a:p>
            <a:r>
              <a:rPr lang="en-GB" sz="2000" dirty="0">
                <a:latin typeface="Comic Sans MS" panose="030F0702030302020204" pitchFamily="66" charset="0"/>
              </a:rPr>
              <a:t>They also need trainers. Astro boots are also useful. No studs please.</a:t>
            </a:r>
          </a:p>
        </p:txBody>
      </p:sp>
      <p:sp>
        <p:nvSpPr>
          <p:cNvPr id="13" name="Freeform: Shape 12">
            <a:extLst>
              <a:ext uri="{FF2B5EF4-FFF2-40B4-BE49-F238E27FC236}">
                <a16:creationId xmlns:a16="http://schemas.microsoft.com/office/drawing/2014/main" id="{801843F1-9A50-4D34-96E0-A5E4E74438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28358" y="2991645"/>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1348404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B7CE0-C8D8-40E7-9620-F5F5CDE00F68}"/>
              </a:ext>
            </a:extLst>
          </p:cNvPr>
          <p:cNvSpPr>
            <a:spLocks noGrp="1"/>
          </p:cNvSpPr>
          <p:nvPr>
            <p:ph type="title"/>
          </p:nvPr>
        </p:nvSpPr>
        <p:spPr>
          <a:xfrm>
            <a:off x="762000" y="636105"/>
            <a:ext cx="9144000" cy="1263649"/>
          </a:xfrm>
        </p:spPr>
        <p:txBody>
          <a:bodyPr/>
          <a:lstStyle/>
          <a:p>
            <a:pPr algn="ctr"/>
            <a:r>
              <a:rPr lang="en-GB" dirty="0"/>
              <a:t>Homework</a:t>
            </a:r>
          </a:p>
        </p:txBody>
      </p:sp>
      <p:sp>
        <p:nvSpPr>
          <p:cNvPr id="3" name="Content Placeholder 2">
            <a:extLst>
              <a:ext uri="{FF2B5EF4-FFF2-40B4-BE49-F238E27FC236}">
                <a16:creationId xmlns:a16="http://schemas.microsoft.com/office/drawing/2014/main" id="{298A96C5-261E-4BE4-A2BA-C43F5E5D9377}"/>
              </a:ext>
            </a:extLst>
          </p:cNvPr>
          <p:cNvSpPr>
            <a:spLocks noGrp="1"/>
          </p:cNvSpPr>
          <p:nvPr>
            <p:ph idx="1"/>
          </p:nvPr>
        </p:nvSpPr>
        <p:spPr>
          <a:xfrm>
            <a:off x="762000" y="2285999"/>
            <a:ext cx="10668000" cy="3738114"/>
          </a:xfrm>
        </p:spPr>
        <p:txBody>
          <a:bodyPr vert="horz" lIns="91440" tIns="45720" rIns="91440" bIns="45720" rtlCol="0" anchor="t">
            <a:normAutofit fontScale="92500" lnSpcReduction="10000"/>
          </a:bodyPr>
          <a:lstStyle/>
          <a:p>
            <a:r>
              <a:rPr lang="en-GB" dirty="0">
                <a:latin typeface="Comic Sans MS"/>
              </a:rPr>
              <a:t>Weekly homework will be set on a Thursday and is due in by the </a:t>
            </a:r>
            <a:r>
              <a:rPr lang="en-GB">
                <a:latin typeface="Comic Sans MS"/>
              </a:rPr>
              <a:t>following Thursday unless otherwise specified Weekly homework will usually have a maths focus, occasionally there will be a second wider curriculum piece. </a:t>
            </a:r>
            <a:endParaRPr lang="en-GB" dirty="0">
              <a:latin typeface="Comic Sans MS"/>
            </a:endParaRPr>
          </a:p>
          <a:p>
            <a:r>
              <a:rPr lang="en-GB" dirty="0">
                <a:latin typeface="Comic Sans MS"/>
              </a:rPr>
              <a:t>Homework will be set on the Seesaw platform but I may send worksheets home to be completed.</a:t>
            </a:r>
          </a:p>
          <a:p>
            <a:r>
              <a:rPr lang="en-GB" dirty="0">
                <a:latin typeface="Comic Sans MS"/>
              </a:rPr>
              <a:t>Each week the children will have a list of spellings to learn. </a:t>
            </a:r>
            <a:r>
              <a:rPr lang="en-GB">
                <a:latin typeface="Comic Sans MS"/>
              </a:rPr>
              <a:t>Spelling tests usually take place on a Friday morning.</a:t>
            </a:r>
          </a:p>
          <a:p>
            <a:r>
              <a:rPr lang="en-GB" dirty="0">
                <a:latin typeface="Comic Sans MS" panose="030F0702030302020204" pitchFamily="66" charset="0"/>
              </a:rPr>
              <a:t>Reading and times tables practice should be frequent throughout the week.</a:t>
            </a:r>
          </a:p>
          <a:p>
            <a:endParaRPr lang="en-GB" dirty="0"/>
          </a:p>
          <a:p>
            <a:endParaRPr lang="en-GB" dirty="0"/>
          </a:p>
        </p:txBody>
      </p:sp>
      <p:pic>
        <p:nvPicPr>
          <p:cNvPr id="4" name="Picture 3">
            <a:extLst>
              <a:ext uri="{FF2B5EF4-FFF2-40B4-BE49-F238E27FC236}">
                <a16:creationId xmlns:a16="http://schemas.microsoft.com/office/drawing/2014/main" id="{05715544-C4BE-4300-A34C-1C19BAE950BA}"/>
              </a:ext>
            </a:extLst>
          </p:cNvPr>
          <p:cNvPicPr>
            <a:picLocks noChangeAspect="1"/>
          </p:cNvPicPr>
          <p:nvPr/>
        </p:nvPicPr>
        <p:blipFill>
          <a:blip r:embed="rId2"/>
          <a:stretch>
            <a:fillRect/>
          </a:stretch>
        </p:blipFill>
        <p:spPr>
          <a:xfrm>
            <a:off x="8888661" y="249860"/>
            <a:ext cx="2952750" cy="1552575"/>
          </a:xfrm>
          <a:prstGeom prst="rect">
            <a:avLst/>
          </a:prstGeom>
        </p:spPr>
      </p:pic>
    </p:spTree>
    <p:extLst>
      <p:ext uri="{BB962C8B-B14F-4D97-AF65-F5344CB8AC3E}">
        <p14:creationId xmlns:p14="http://schemas.microsoft.com/office/powerpoint/2010/main" val="33258865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m3d="http://schemas.microsoft.com/office/drawing/2017/model3d" xmlns="" Requires="am3d">
          <p:graphicFrame>
            <p:nvGraphicFramePr>
              <p:cNvPr id="4" name="3D Model 3" descr="Multiplication sign">
                <a:extLst>
                  <a:ext uri="{FF2B5EF4-FFF2-40B4-BE49-F238E27FC236}">
                    <a16:creationId xmlns:a16="http://schemas.microsoft.com/office/drawing/2014/main" id="{AFD167EA-4121-4A61-B43B-BFEF1C225089}"/>
                  </a:ext>
                </a:extLst>
              </p:cNvPr>
              <p:cNvGraphicFramePr>
                <a:graphicFrameLocks noChangeAspect="1"/>
              </p:cNvGraphicFramePr>
              <p:nvPr>
                <p:extLst>
                  <p:ext uri="{D42A27DB-BD31-4B8C-83A1-F6EECF244321}">
                    <p14:modId xmlns:p14="http://schemas.microsoft.com/office/powerpoint/2010/main" val="2065060577"/>
                  </p:ext>
                </p:extLst>
              </p:nvPr>
            </p:nvGraphicFramePr>
            <p:xfrm>
              <a:off x="8658914" y="170568"/>
              <a:ext cx="3533086" cy="4142567"/>
            </p:xfrm>
            <a:graphic>
              <a:graphicData uri="http://schemas.microsoft.com/office/drawing/2017/model3d">
                <am3d:model3d r:embed="rId2">
                  <am3d:spPr>
                    <a:xfrm>
                      <a:off x="0" y="0"/>
                      <a:ext cx="3533086" cy="4142567"/>
                    </a:xfrm>
                    <a:prstGeom prst="rect">
                      <a:avLst/>
                    </a:prstGeom>
                  </am3d:spPr>
                  <am3d:camera>
                    <am3d:pos x="0" y="0" z="66569573"/>
                    <am3d:up dx="0" dy="36000000" dz="0"/>
                    <am3d:lookAt x="0" y="0" z="0"/>
                    <am3d:perspective fov="2700000"/>
                  </am3d:camera>
                  <am3d:trans>
                    <am3d:meterPerModelUnit n="3567641" d="1000000"/>
                    <am3d:preTrans dx="-6" dy="-17961074" dz="1699"/>
                    <am3d:scale>
                      <am3d:sx n="1000000" d="1000000"/>
                      <am3d:sy n="1000000" d="1000000"/>
                      <am3d:sz n="1000000" d="1000000"/>
                    </am3d:scale>
                    <am3d:rot ax="-433585" ay="2341808" az="-273921"/>
                    <am3d:postTrans dx="0" dy="0" dz="0"/>
                  </am3d:trans>
                  <am3d:raster rName="Office3DRenderer" rVer="16.0.8326">
                    <am3d:blip r:embed="rId3"/>
                  </am3d:raster>
                  <am3d:objViewport viewportSz="5418668"/>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 Model 3" descr="Multiplication sign">
                <a:extLst>
                  <a:ext uri="{FF2B5EF4-FFF2-40B4-BE49-F238E27FC236}">
                    <a16:creationId xmlns:a16="http://schemas.microsoft.com/office/drawing/2014/main" id="{AFD167EA-4121-4A61-B43B-BFEF1C225089}"/>
                  </a:ext>
                </a:extLst>
              </p:cNvPr>
              <p:cNvPicPr>
                <a:picLocks noGrp="1" noRot="1" noChangeAspect="1" noMove="1" noResize="1" noEditPoints="1" noAdjustHandles="1" noChangeArrowheads="1" noChangeShapeType="1" noCrop="1"/>
              </p:cNvPicPr>
              <p:nvPr/>
            </p:nvPicPr>
            <p:blipFill>
              <a:blip r:embed="rId4"/>
              <a:stretch>
                <a:fillRect/>
              </a:stretch>
            </p:blipFill>
            <p:spPr>
              <a:xfrm>
                <a:off x="8658914" y="170568"/>
                <a:ext cx="3533086" cy="4142567"/>
              </a:xfrm>
              <a:prstGeom prst="rect">
                <a:avLst/>
              </a:prstGeom>
            </p:spPr>
          </p:pic>
        </mc:Fallback>
      </mc:AlternateContent>
      <p:sp>
        <p:nvSpPr>
          <p:cNvPr id="2" name="Title 1">
            <a:extLst>
              <a:ext uri="{FF2B5EF4-FFF2-40B4-BE49-F238E27FC236}">
                <a16:creationId xmlns:a16="http://schemas.microsoft.com/office/drawing/2014/main" id="{20D4AEFB-69F3-4F36-B958-9C692173CEB4}"/>
              </a:ext>
            </a:extLst>
          </p:cNvPr>
          <p:cNvSpPr>
            <a:spLocks noGrp="1"/>
          </p:cNvSpPr>
          <p:nvPr>
            <p:ph type="title"/>
          </p:nvPr>
        </p:nvSpPr>
        <p:spPr>
          <a:xfrm>
            <a:off x="762000" y="876886"/>
            <a:ext cx="9144000" cy="1263649"/>
          </a:xfrm>
        </p:spPr>
        <p:txBody>
          <a:bodyPr/>
          <a:lstStyle/>
          <a:p>
            <a:pPr algn="ctr"/>
            <a:r>
              <a:rPr lang="en-GB" dirty="0"/>
              <a:t>Learning Times Tables</a:t>
            </a:r>
          </a:p>
        </p:txBody>
      </p:sp>
      <p:sp>
        <p:nvSpPr>
          <p:cNvPr id="3" name="Content Placeholder 2">
            <a:extLst>
              <a:ext uri="{FF2B5EF4-FFF2-40B4-BE49-F238E27FC236}">
                <a16:creationId xmlns:a16="http://schemas.microsoft.com/office/drawing/2014/main" id="{84743D7F-3EEB-410F-84D0-E5822E628414}"/>
              </a:ext>
            </a:extLst>
          </p:cNvPr>
          <p:cNvSpPr>
            <a:spLocks noGrp="1"/>
          </p:cNvSpPr>
          <p:nvPr>
            <p:ph idx="1"/>
          </p:nvPr>
        </p:nvSpPr>
        <p:spPr>
          <a:xfrm>
            <a:off x="762000" y="1921565"/>
            <a:ext cx="10668000" cy="4059549"/>
          </a:xfrm>
        </p:spPr>
        <p:txBody>
          <a:bodyPr>
            <a:normAutofit fontScale="92500" lnSpcReduction="10000"/>
          </a:bodyPr>
          <a:lstStyle/>
          <a:p>
            <a:r>
              <a:rPr lang="en-GB" dirty="0">
                <a:latin typeface="Comic Sans MS" panose="030F0702030302020204" pitchFamily="66" charset="0"/>
              </a:rPr>
              <a:t>All pupils are expected to know all their multiplication tables off by heart (up to 12x12) by the end of Year 4. Although tables are rehearsed at school, weekly tables practice at home is essential. </a:t>
            </a:r>
          </a:p>
          <a:p>
            <a:r>
              <a:rPr lang="en-GB" dirty="0">
                <a:latin typeface="Comic Sans MS" panose="030F0702030302020204" pitchFamily="66" charset="0"/>
              </a:rPr>
              <a:t>There is a national multiplication check in the Summer term of Year 4. The purpose of this check is to determine whether pupils can fluently recall their tables, which is essential for future success in mathematics. It helps to identify pupils who need additional support.</a:t>
            </a:r>
          </a:p>
          <a:p>
            <a:r>
              <a:rPr lang="en-GB" dirty="0">
                <a:latin typeface="Comic Sans MS" panose="030F0702030302020204" pitchFamily="66" charset="0"/>
              </a:rPr>
              <a:t>The MTC is an on-screen check consisting of 25 times tables questions. Children have 6 seconds to answer each question. On average the check only lasts 5 minutes. </a:t>
            </a:r>
          </a:p>
        </p:txBody>
      </p:sp>
    </p:spTree>
    <p:extLst>
      <p:ext uri="{BB962C8B-B14F-4D97-AF65-F5344CB8AC3E}">
        <p14:creationId xmlns:p14="http://schemas.microsoft.com/office/powerpoint/2010/main" val="23600953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95B9BA8-1D69-4796-85F5-B6D0BD5235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86E32A-F429-47EA-B4CB-BEE1D0BAA7A0}"/>
              </a:ext>
            </a:extLst>
          </p:cNvPr>
          <p:cNvSpPr>
            <a:spLocks noGrp="1"/>
          </p:cNvSpPr>
          <p:nvPr>
            <p:ph type="title"/>
          </p:nvPr>
        </p:nvSpPr>
        <p:spPr>
          <a:xfrm>
            <a:off x="5334001" y="633046"/>
            <a:ext cx="6095999" cy="1069145"/>
          </a:xfrm>
        </p:spPr>
        <p:txBody>
          <a:bodyPr anchor="b">
            <a:normAutofit fontScale="90000"/>
          </a:bodyPr>
          <a:lstStyle/>
          <a:p>
            <a:pPr algn="ctr"/>
            <a:r>
              <a:rPr lang="en-GB" dirty="0"/>
              <a:t>Ways to learn times tables…</a:t>
            </a:r>
          </a:p>
        </p:txBody>
      </p:sp>
      <p:pic>
        <p:nvPicPr>
          <p:cNvPr id="5" name="Picture 4" descr="Numbers and symbols">
            <a:extLst>
              <a:ext uri="{FF2B5EF4-FFF2-40B4-BE49-F238E27FC236}">
                <a16:creationId xmlns:a16="http://schemas.microsoft.com/office/drawing/2014/main" id="{A840492F-32D6-44C3-9382-402781BACF58}"/>
              </a:ext>
            </a:extLst>
          </p:cNvPr>
          <p:cNvPicPr>
            <a:picLocks noChangeAspect="1"/>
          </p:cNvPicPr>
          <p:nvPr/>
        </p:nvPicPr>
        <p:blipFill rotWithShape="1">
          <a:blip r:embed="rId2">
            <a:extLst>
              <a:ext uri="{28A0092B-C50C-407E-A947-70E740481C1C}">
                <a14:useLocalDpi xmlns:a14="http://schemas.microsoft.com/office/drawing/2010/main" val="0"/>
              </a:ext>
            </a:extLst>
          </a:blip>
          <a:srcRect l="30892" r="24608" b="-1"/>
          <a:stretch/>
        </p:blipFill>
        <p:spPr>
          <a:xfrm>
            <a:off x="20" y="10"/>
            <a:ext cx="4571982" cy="6857992"/>
          </a:xfrm>
          <a:custGeom>
            <a:avLst/>
            <a:gdLst/>
            <a:ahLst/>
            <a:cxnLst/>
            <a:rect l="l" t="t" r="r" b="b"/>
            <a:pathLst>
              <a:path w="4572002" h="6858002">
                <a:moveTo>
                  <a:pt x="4295315" y="6438981"/>
                </a:moveTo>
                <a:lnTo>
                  <a:pt x="4275384" y="6463840"/>
                </a:lnTo>
                <a:lnTo>
                  <a:pt x="4275382" y="6463849"/>
                </a:lnTo>
                <a:lnTo>
                  <a:pt x="4261587" y="6513012"/>
                </a:lnTo>
                <a:lnTo>
                  <a:pt x="4242781" y="6546194"/>
                </a:lnTo>
                <a:lnTo>
                  <a:pt x="4242781" y="6546195"/>
                </a:lnTo>
                <a:lnTo>
                  <a:pt x="4259119" y="6521804"/>
                </a:lnTo>
                <a:lnTo>
                  <a:pt x="4261587" y="6513012"/>
                </a:lnTo>
                <a:lnTo>
                  <a:pt x="4264397" y="6508052"/>
                </a:lnTo>
                <a:lnTo>
                  <a:pt x="4275382" y="6463849"/>
                </a:lnTo>
                <a:lnTo>
                  <a:pt x="4275384" y="6463841"/>
                </a:lnTo>
                <a:cubicBezTo>
                  <a:pt x="4278336" y="6451650"/>
                  <a:pt x="4285813" y="6444077"/>
                  <a:pt x="4295315" y="6438981"/>
                </a:cubicBezTo>
                <a:close/>
                <a:moveTo>
                  <a:pt x="4211111" y="2836172"/>
                </a:moveTo>
                <a:lnTo>
                  <a:pt x="4202420" y="2848793"/>
                </a:lnTo>
                <a:cubicBezTo>
                  <a:pt x="4192420" y="2881226"/>
                  <a:pt x="4178988" y="2913982"/>
                  <a:pt x="4177881" y="2947862"/>
                </a:cubicBezTo>
                <a:lnTo>
                  <a:pt x="4177881" y="2947863"/>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1"/>
                  <a:pt x="4093355" y="3574408"/>
                </a:cubicBezTo>
                <a:lnTo>
                  <a:pt x="4093356" y="3574408"/>
                </a:lnTo>
                <a:lnTo>
                  <a:pt x="4093355" y="3574409"/>
                </a:lnTo>
                <a:cubicBezTo>
                  <a:pt x="4092450" y="3582005"/>
                  <a:pt x="4096499" y="3590054"/>
                  <a:pt x="4105453" y="3606818"/>
                </a:cubicBezTo>
                <a:cubicBezTo>
                  <a:pt x="4109835" y="3614820"/>
                  <a:pt x="4112501" y="3624726"/>
                  <a:pt x="4118979" y="3630633"/>
                </a:cubicBezTo>
                <a:cubicBezTo>
                  <a:pt x="4127218" y="3638158"/>
                  <a:pt x="4132898" y="3646123"/>
                  <a:pt x="4136708" y="3654416"/>
                </a:cubicBezTo>
                <a:lnTo>
                  <a:pt x="4143220" y="3680164"/>
                </a:lnTo>
                <a:lnTo>
                  <a:pt x="4139172" y="3734837"/>
                </a:lnTo>
                <a:lnTo>
                  <a:pt x="4139172" y="3734838"/>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6645" y="3852620"/>
                </a:lnTo>
                <a:cubicBezTo>
                  <a:pt x="4114978" y="3863193"/>
                  <a:pt x="4117265" y="3874195"/>
                  <a:pt x="4126028" y="3885339"/>
                </a:cubicBezTo>
                <a:cubicBezTo>
                  <a:pt x="4135744" y="3897722"/>
                  <a:pt x="4143150" y="3910319"/>
                  <a:pt x="4148409" y="3923125"/>
                </a:cubicBezTo>
                <a:lnTo>
                  <a:pt x="4157913" y="3962160"/>
                </a:lnTo>
                <a:lnTo>
                  <a:pt x="4155523" y="4002410"/>
                </a:lnTo>
                <a:cubicBezTo>
                  <a:pt x="4152853" y="4016025"/>
                  <a:pt x="4148364" y="4029837"/>
                  <a:pt x="4142220" y="4043839"/>
                </a:cubicBezTo>
                <a:cubicBezTo>
                  <a:pt x="4133457" y="4063842"/>
                  <a:pt x="4128075" y="4083702"/>
                  <a:pt x="4127099" y="4103825"/>
                </a:cubicBezTo>
                <a:lnTo>
                  <a:pt x="4127099" y="4103826"/>
                </a:lnTo>
                <a:lnTo>
                  <a:pt x="4127099" y="4103826"/>
                </a:lnTo>
                <a:cubicBezTo>
                  <a:pt x="4126122" y="4123948"/>
                  <a:pt x="4129552" y="4144333"/>
                  <a:pt x="4138410" y="4165384"/>
                </a:cubicBezTo>
                <a:lnTo>
                  <a:pt x="4142315" y="4192388"/>
                </a:lnTo>
                <a:lnTo>
                  <a:pt x="4142220" y="4221391"/>
                </a:lnTo>
                <a:lnTo>
                  <a:pt x="4142220" y="4221391"/>
                </a:ln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6"/>
                  <a:pt x="4116716" y="4800483"/>
                </a:cubicBezTo>
                <a:lnTo>
                  <a:pt x="4116716" y="4800483"/>
                </a:lnTo>
                <a:lnTo>
                  <a:pt x="4116716" y="4800484"/>
                </a:lnTo>
                <a:cubicBezTo>
                  <a:pt x="4118597" y="4810581"/>
                  <a:pt x="4123170" y="4819964"/>
                  <a:pt x="4131552" y="4828917"/>
                </a:cubicBezTo>
                <a:cubicBezTo>
                  <a:pt x="4142601" y="4840633"/>
                  <a:pt x="4151364" y="4853636"/>
                  <a:pt x="4156484" y="4867614"/>
                </a:cubicBezTo>
                <a:lnTo>
                  <a:pt x="4161262" y="4889275"/>
                </a:lnTo>
                <a:lnTo>
                  <a:pt x="4159557" y="4912168"/>
                </a:lnTo>
                <a:cubicBezTo>
                  <a:pt x="4157842" y="4919978"/>
                  <a:pt x="4157485" y="4927122"/>
                  <a:pt x="4158155" y="4933805"/>
                </a:cubicBezTo>
                <a:lnTo>
                  <a:pt x="4158155" y="4933805"/>
                </a:lnTo>
                <a:lnTo>
                  <a:pt x="4158155" y="4933806"/>
                </a:lnTo>
                <a:cubicBezTo>
                  <a:pt x="4160163" y="4953853"/>
                  <a:pt x="4171415" y="4969748"/>
                  <a:pt x="4182989" y="4987038"/>
                </a:cubicBezTo>
                <a:cubicBezTo>
                  <a:pt x="4194228" y="5003802"/>
                  <a:pt x="4208326" y="5022853"/>
                  <a:pt x="4209468" y="5041522"/>
                </a:cubicBezTo>
                <a:cubicBezTo>
                  <a:pt x="4210706" y="5062669"/>
                  <a:pt x="4221137" y="5082339"/>
                  <a:pt x="4228472" y="5102461"/>
                </a:cubicBezTo>
                <a:lnTo>
                  <a:pt x="4235616" y="5133225"/>
                </a:lnTo>
                <a:lnTo>
                  <a:pt x="4228901" y="5166113"/>
                </a:lnTo>
                <a:lnTo>
                  <a:pt x="4228901" y="5166114"/>
                </a:lnTo>
                <a:lnTo>
                  <a:pt x="4228901" y="5166114"/>
                </a:lnTo>
                <a:cubicBezTo>
                  <a:pt x="4228139" y="5167638"/>
                  <a:pt x="4228711" y="5169781"/>
                  <a:pt x="4229592" y="5172091"/>
                </a:cubicBezTo>
                <a:lnTo>
                  <a:pt x="4232139" y="5179068"/>
                </a:lnTo>
                <a:lnTo>
                  <a:pt x="4231973" y="5229433"/>
                </a:lnTo>
                <a:cubicBezTo>
                  <a:pt x="4228139" y="5245269"/>
                  <a:pt x="4220423" y="5259937"/>
                  <a:pt x="4208516" y="5272796"/>
                </a:cubicBezTo>
                <a:cubicBezTo>
                  <a:pt x="4185226" y="5298086"/>
                  <a:pt x="4177689" y="5325412"/>
                  <a:pt x="4179637" y="5355014"/>
                </a:cubicBez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6" y="5480638"/>
                </a:cubicBezTo>
                <a:lnTo>
                  <a:pt x="4208850" y="5507668"/>
                </a:lnTo>
                <a:lnTo>
                  <a:pt x="4206630" y="5520422"/>
                </a:lnTo>
                <a:cubicBezTo>
                  <a:pt x="4204993" y="5524467"/>
                  <a:pt x="4202326" y="5528265"/>
                  <a:pt x="4198230" y="5531693"/>
                </a:cubicBezTo>
                <a:cubicBezTo>
                  <a:pt x="4191181" y="5537600"/>
                  <a:pt x="4187989" y="5542649"/>
                  <a:pt x="4188085" y="5547578"/>
                </a:cubicBezTo>
                <a:lnTo>
                  <a:pt x="4188085" y="5547578"/>
                </a:lnTo>
                <a:lnTo>
                  <a:pt x="4188085" y="5547579"/>
                </a:lnTo>
                <a:cubicBezTo>
                  <a:pt x="4188180" y="5552508"/>
                  <a:pt x="4191562" y="5557318"/>
                  <a:pt x="4197658" y="5562747"/>
                </a:cubicBezTo>
                <a:cubicBezTo>
                  <a:pt x="4240331" y="5600468"/>
                  <a:pt x="4267002" y="5646190"/>
                  <a:pt x="4268906" y="5704484"/>
                </a:cubicBezTo>
                <a:cubicBezTo>
                  <a:pt x="4269288" y="5716486"/>
                  <a:pt x="4271954" y="5728679"/>
                  <a:pt x="4274812" y="5740489"/>
                </a:cubicBezTo>
                <a:cubicBezTo>
                  <a:pt x="4276527" y="5747729"/>
                  <a:pt x="4278433" y="5756494"/>
                  <a:pt x="4283577" y="5760874"/>
                </a:cubicBezTo>
                <a:cubicBezTo>
                  <a:pt x="4322820" y="5794975"/>
                  <a:pt x="4350063" y="5837458"/>
                  <a:pt x="4371972" y="5883752"/>
                </a:cubicBezTo>
                <a:cubicBezTo>
                  <a:pt x="4375877" y="5892038"/>
                  <a:pt x="4379782" y="5900611"/>
                  <a:pt x="4382997" y="5909351"/>
                </a:cubicBezTo>
                <a:lnTo>
                  <a:pt x="4389878" y="5935950"/>
                </a:lnTo>
                <a:lnTo>
                  <a:pt x="4389711" y="5964477"/>
                </a:lnTo>
                <a:cubicBezTo>
                  <a:pt x="4388783" y="5974097"/>
                  <a:pt x="4387306" y="5983766"/>
                  <a:pt x="4386258" y="5993291"/>
                </a:cubicBezTo>
                <a:cubicBezTo>
                  <a:pt x="4385116" y="6004531"/>
                  <a:pt x="4385306" y="6017485"/>
                  <a:pt x="4379782" y="6026440"/>
                </a:cubicBezTo>
                <a:cubicBezTo>
                  <a:pt x="4362445" y="6054825"/>
                  <a:pt x="4343777" y="6082258"/>
                  <a:pt x="4323582" y="6108738"/>
                </a:cubicBezTo>
                <a:cubicBezTo>
                  <a:pt x="4314914" y="6120074"/>
                  <a:pt x="4309961" y="6126884"/>
                  <a:pt x="4309890" y="6133314"/>
                </a:cubicBezTo>
                <a:lnTo>
                  <a:pt x="4309890" y="6133315"/>
                </a:lnTo>
                <a:lnTo>
                  <a:pt x="4309890" y="6133315"/>
                </a:lnTo>
                <a:cubicBezTo>
                  <a:pt x="4309818" y="6139745"/>
                  <a:pt x="4314629" y="6145793"/>
                  <a:pt x="4325488" y="6155603"/>
                </a:cubicBezTo>
                <a:cubicBezTo>
                  <a:pt x="4347777" y="6175798"/>
                  <a:pt x="4359397" y="6200945"/>
                  <a:pt x="4364159" y="6228757"/>
                </a:cubicBezTo>
                <a:lnTo>
                  <a:pt x="4381496" y="6361540"/>
                </a:lnTo>
                <a:lnTo>
                  <a:pt x="4381314" y="6364769"/>
                </a:lnTo>
                <a:lnTo>
                  <a:pt x="4380007" y="6387910"/>
                </a:lnTo>
                <a:lnTo>
                  <a:pt x="4377352" y="6393385"/>
                </a:lnTo>
                <a:lnTo>
                  <a:pt x="4370589" y="6407332"/>
                </a:lnTo>
                <a:lnTo>
                  <a:pt x="4370589" y="6407333"/>
                </a:lnTo>
                <a:lnTo>
                  <a:pt x="4377352" y="6393385"/>
                </a:lnTo>
                <a:lnTo>
                  <a:pt x="4380008" y="6387910"/>
                </a:lnTo>
                <a:lnTo>
                  <a:pt x="4381314" y="6364769"/>
                </a:lnTo>
                <a:lnTo>
                  <a:pt x="4381496" y="6361540"/>
                </a:lnTo>
                <a:lnTo>
                  <a:pt x="4381496" y="6361540"/>
                </a:lnTo>
                <a:lnTo>
                  <a:pt x="4381496" y="6361539"/>
                </a:lnTo>
                <a:cubicBezTo>
                  <a:pt x="4377876" y="6317151"/>
                  <a:pt x="4371590" y="6272764"/>
                  <a:pt x="4364159" y="6228756"/>
                </a:cubicBezTo>
                <a:cubicBezTo>
                  <a:pt x="4359397" y="6200944"/>
                  <a:pt x="4347777" y="6175797"/>
                  <a:pt x="4325488" y="6155602"/>
                </a:cubicBezTo>
                <a:cubicBezTo>
                  <a:pt x="4320059" y="6150697"/>
                  <a:pt x="4316141" y="6146732"/>
                  <a:pt x="4313590" y="6143190"/>
                </a:cubicBezTo>
                <a:lnTo>
                  <a:pt x="4309890" y="6133315"/>
                </a:lnTo>
                <a:lnTo>
                  <a:pt x="4323582" y="6108739"/>
                </a:lnTo>
                <a:cubicBezTo>
                  <a:pt x="4343777" y="6082259"/>
                  <a:pt x="4362445" y="6054826"/>
                  <a:pt x="4379782" y="6026441"/>
                </a:cubicBezTo>
                <a:cubicBezTo>
                  <a:pt x="4385306" y="6017486"/>
                  <a:pt x="4385116" y="6004532"/>
                  <a:pt x="4386258" y="5993292"/>
                </a:cubicBezTo>
                <a:cubicBezTo>
                  <a:pt x="4388354" y="5974241"/>
                  <a:pt x="4392164" y="5954618"/>
                  <a:pt x="4389878" y="5935950"/>
                </a:cubicBezTo>
                <a:lnTo>
                  <a:pt x="4389878" y="5935950"/>
                </a:lnTo>
                <a:lnTo>
                  <a:pt x="4389878" y="5935949"/>
                </a:lnTo>
                <a:cubicBezTo>
                  <a:pt x="4387592" y="5918042"/>
                  <a:pt x="4379782" y="5900323"/>
                  <a:pt x="4371972" y="5883751"/>
                </a:cubicBezTo>
                <a:cubicBezTo>
                  <a:pt x="4350063" y="5837457"/>
                  <a:pt x="4322820" y="5794974"/>
                  <a:pt x="4283577" y="5760873"/>
                </a:cubicBezTo>
                <a:cubicBezTo>
                  <a:pt x="4278433" y="5756493"/>
                  <a:pt x="4276527" y="5747728"/>
                  <a:pt x="4274812" y="5740488"/>
                </a:cubicBezTo>
                <a:cubicBezTo>
                  <a:pt x="4271954" y="5728678"/>
                  <a:pt x="4269288" y="5716485"/>
                  <a:pt x="4268906" y="5704483"/>
                </a:cubicBezTo>
                <a:cubicBezTo>
                  <a:pt x="4267002" y="5646189"/>
                  <a:pt x="4240331" y="5600467"/>
                  <a:pt x="4197658" y="5562746"/>
                </a:cubicBezTo>
                <a:lnTo>
                  <a:pt x="4188085" y="5547578"/>
                </a:lnTo>
                <a:lnTo>
                  <a:pt x="4198230" y="5531694"/>
                </a:lnTo>
                <a:cubicBezTo>
                  <a:pt x="4206421" y="5524837"/>
                  <a:pt x="4208898" y="5516503"/>
                  <a:pt x="4208850" y="5507668"/>
                </a:cubicBezTo>
                <a:lnTo>
                  <a:pt x="4208850" y="5507668"/>
                </a:lnTo>
                <a:lnTo>
                  <a:pt x="4208850" y="5507667"/>
                </a:lnTo>
                <a:cubicBezTo>
                  <a:pt x="4208803" y="5498832"/>
                  <a:pt x="4206231" y="5489497"/>
                  <a:pt x="4204326" y="5480637"/>
                </a:cubicBezTo>
                <a:cubicBezTo>
                  <a:pt x="4200516" y="5462351"/>
                  <a:pt x="4196514" y="5443870"/>
                  <a:pt x="4192704" y="5425582"/>
                </a:cubicBezTo>
                <a:cubicBezTo>
                  <a:pt x="4190038" y="5412057"/>
                  <a:pt x="4187752" y="5398721"/>
                  <a:pt x="4184513" y="5385384"/>
                </a:cubicBezTo>
                <a:lnTo>
                  <a:pt x="4179637" y="5355014"/>
                </a:lnTo>
                <a:lnTo>
                  <a:pt x="4181083" y="5326163"/>
                </a:lnTo>
                <a:cubicBezTo>
                  <a:pt x="4184464" y="5307422"/>
                  <a:pt x="4192990" y="5289657"/>
                  <a:pt x="4208516" y="5272797"/>
                </a:cubicBezTo>
                <a:cubicBezTo>
                  <a:pt x="4232329" y="5247079"/>
                  <a:pt x="4239379" y="5214122"/>
                  <a:pt x="4232139" y="5179068"/>
                </a:cubicBezTo>
                <a:lnTo>
                  <a:pt x="4232139" y="5179068"/>
                </a:lnTo>
                <a:lnTo>
                  <a:pt x="4232139" y="5179067"/>
                </a:lnTo>
                <a:cubicBezTo>
                  <a:pt x="4231663" y="5176876"/>
                  <a:pt x="4230473" y="5174400"/>
                  <a:pt x="4229592" y="5172090"/>
                </a:cubicBezTo>
                <a:lnTo>
                  <a:pt x="4228901" y="5166114"/>
                </a:lnTo>
                <a:lnTo>
                  <a:pt x="4235616" y="5133225"/>
                </a:lnTo>
                <a:lnTo>
                  <a:pt x="4235616" y="5133225"/>
                </a:lnTo>
                <a:lnTo>
                  <a:pt x="4235616" y="5133224"/>
                </a:lnTo>
                <a:cubicBezTo>
                  <a:pt x="4233865" y="5101639"/>
                  <a:pt x="4211325" y="5073241"/>
                  <a:pt x="4209468" y="5041521"/>
                </a:cubicBezTo>
                <a:cubicBezTo>
                  <a:pt x="4208326" y="5022852"/>
                  <a:pt x="4194228" y="5003801"/>
                  <a:pt x="4182989" y="4987037"/>
                </a:cubicBezTo>
                <a:cubicBezTo>
                  <a:pt x="4175273" y="4975511"/>
                  <a:pt x="4167700" y="4964604"/>
                  <a:pt x="4162914" y="4952673"/>
                </a:cubicBezTo>
                <a:lnTo>
                  <a:pt x="4158155" y="4933805"/>
                </a:lnTo>
                <a:lnTo>
                  <a:pt x="4159557" y="4912169"/>
                </a:lnTo>
                <a:cubicBezTo>
                  <a:pt x="4161319" y="4904359"/>
                  <a:pt x="4161831" y="4896714"/>
                  <a:pt x="4161262" y="4889276"/>
                </a:cubicBezTo>
                <a:lnTo>
                  <a:pt x="4161262" y="4889275"/>
                </a:lnTo>
                <a:lnTo>
                  <a:pt x="4161262" y="4889275"/>
                </a:lnTo>
                <a:cubicBezTo>
                  <a:pt x="4159556" y="4866958"/>
                  <a:pt x="4148126" y="4846490"/>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8" y="4442762"/>
                  <a:pt x="4197658" y="4403326"/>
                  <a:pt x="4196706" y="4363891"/>
                </a:cubicBezTo>
                <a:lnTo>
                  <a:pt x="4196706" y="4363891"/>
                </a:lnTo>
                <a:lnTo>
                  <a:pt x="4196706" y="4363890"/>
                </a:lnTo>
                <a:cubicBezTo>
                  <a:pt x="4196514" y="4350554"/>
                  <a:pt x="4193466" y="4336457"/>
                  <a:pt x="4187752" y="4324645"/>
                </a:cubicBezTo>
                <a:cubicBezTo>
                  <a:pt x="4175749" y="4300070"/>
                  <a:pt x="4160129" y="4277401"/>
                  <a:pt x="4147936" y="4253014"/>
                </a:cubicBezTo>
                <a:lnTo>
                  <a:pt x="4142220" y="4221391"/>
                </a:lnTo>
                <a:lnTo>
                  <a:pt x="4142315" y="4192388"/>
                </a:lnTo>
                <a:lnTo>
                  <a:pt x="4142315" y="4192388"/>
                </a:lnTo>
                <a:lnTo>
                  <a:pt x="4142315" y="4192387"/>
                </a:lnTo>
                <a:cubicBezTo>
                  <a:pt x="4142411" y="4182767"/>
                  <a:pt x="4141839" y="4173480"/>
                  <a:pt x="4138410" y="4165383"/>
                </a:cubicBezTo>
                <a:cubicBezTo>
                  <a:pt x="4133981" y="4154857"/>
                  <a:pt x="4130909" y="4144498"/>
                  <a:pt x="4129066" y="4134255"/>
                </a:cubicBezTo>
                <a:lnTo>
                  <a:pt x="4127099" y="4103826"/>
                </a:lnTo>
                <a:lnTo>
                  <a:pt x="4142220" y="4043840"/>
                </a:lnTo>
                <a:cubicBezTo>
                  <a:pt x="4154508" y="4015835"/>
                  <a:pt x="4160175" y="3988593"/>
                  <a:pt x="4157913" y="3962160"/>
                </a:cubicBezTo>
                <a:lnTo>
                  <a:pt x="4157913" y="3962160"/>
                </a:lnTo>
                <a:lnTo>
                  <a:pt x="4157913" y="3962159"/>
                </a:lnTo>
                <a:cubicBezTo>
                  <a:pt x="4155651" y="3935727"/>
                  <a:pt x="4145460" y="3910104"/>
                  <a:pt x="4126028" y="3885338"/>
                </a:cubicBezTo>
                <a:cubicBezTo>
                  <a:pt x="4121646" y="3879766"/>
                  <a:pt x="4118884" y="3874229"/>
                  <a:pt x="4117425" y="3868764"/>
                </a:cubicBezTo>
                <a:lnTo>
                  <a:pt x="4116645" y="3852620"/>
                </a:lnTo>
                <a:lnTo>
                  <a:pt x="4130980" y="3822473"/>
                </a:lnTo>
                <a:cubicBezTo>
                  <a:pt x="4139172" y="3811614"/>
                  <a:pt x="4144316" y="3800897"/>
                  <a:pt x="4145911" y="3789777"/>
                </a:cubicBezTo>
                <a:lnTo>
                  <a:pt x="4145911" y="3789776"/>
                </a:lnTo>
                <a:lnTo>
                  <a:pt x="4145911" y="3789776"/>
                </a:lnTo>
                <a:cubicBezTo>
                  <a:pt x="4147507" y="3778655"/>
                  <a:pt x="4145554" y="3767130"/>
                  <a:pt x="4139554" y="3754652"/>
                </a:cubicBezTo>
                <a:lnTo>
                  <a:pt x="4139172" y="3734838"/>
                </a:lnTo>
                <a:lnTo>
                  <a:pt x="4143220" y="3680164"/>
                </a:lnTo>
                <a:lnTo>
                  <a:pt x="4143220" y="3680164"/>
                </a:lnTo>
                <a:lnTo>
                  <a:pt x="4143220" y="3680163"/>
                </a:lnTo>
                <a:cubicBezTo>
                  <a:pt x="4141696" y="3662494"/>
                  <a:pt x="4135458" y="3645682"/>
                  <a:pt x="4118979" y="3630632"/>
                </a:cubicBezTo>
                <a:cubicBezTo>
                  <a:pt x="4112501" y="3624725"/>
                  <a:pt x="4109835" y="3614819"/>
                  <a:pt x="4105453" y="3606817"/>
                </a:cubicBezTo>
                <a:cubicBezTo>
                  <a:pt x="4100976" y="3598435"/>
                  <a:pt x="4097725" y="3592232"/>
                  <a:pt x="4095707" y="3587174"/>
                </a:cubicBezTo>
                <a:lnTo>
                  <a:pt x="4093356"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2"/>
                </a:lnTo>
                <a:lnTo>
                  <a:pt x="4193158" y="3077401"/>
                </a:lnTo>
                <a:cubicBezTo>
                  <a:pt x="4193372" y="3045777"/>
                  <a:pt x="4189562" y="3014153"/>
                  <a:pt x="4181465" y="2982148"/>
                </a:cubicBezTo>
                <a:lnTo>
                  <a:pt x="4177881" y="2947863"/>
                </a:lnTo>
                <a:lnTo>
                  <a:pt x="4182513" y="2914328"/>
                </a:lnTo>
                <a:cubicBezTo>
                  <a:pt x="4187561" y="2892182"/>
                  <a:pt x="4195753" y="2870416"/>
                  <a:pt x="4202420" y="2848794"/>
                </a:cubicBezTo>
                <a:cubicBezTo>
                  <a:pt x="4203753" y="2844317"/>
                  <a:pt x="4207039"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32419" y="2490551"/>
                </a:lnTo>
                <a:cubicBezTo>
                  <a:pt x="4130791" y="2499773"/>
                  <a:pt x="4128410" y="2509025"/>
                  <a:pt x="4125838" y="2518264"/>
                </a:cubicBezTo>
                <a:cubicBezTo>
                  <a:pt x="4123171" y="2527790"/>
                  <a:pt x="4122027" y="2536458"/>
                  <a:pt x="4122194" y="2545006"/>
                </a:cubicBezTo>
                <a:lnTo>
                  <a:pt x="4122194" y="2545007"/>
                </a:lnTo>
                <a:lnTo>
                  <a:pt x="4122194" y="2545007"/>
                </a:lnTo>
                <a:cubicBezTo>
                  <a:pt x="4122360" y="2553556"/>
                  <a:pt x="4123837" y="2561986"/>
                  <a:pt x="4126408" y="2571035"/>
                </a:cubicBezTo>
                <a:cubicBezTo>
                  <a:pt x="4138410" y="2612946"/>
                  <a:pt x="4170987" y="2640951"/>
                  <a:pt x="4199562" y="2668002"/>
                </a:cubicBezTo>
                <a:cubicBezTo>
                  <a:pt x="4223947" y="2691055"/>
                  <a:pt x="4237663" y="2716964"/>
                  <a:pt x="4247952" y="2745349"/>
                </a:cubicBezTo>
                <a:lnTo>
                  <a:pt x="4247953" y="2745352"/>
                </a:lnTo>
                <a:lnTo>
                  <a:pt x="4253873" y="2778006"/>
                </a:lnTo>
                <a:lnTo>
                  <a:pt x="4253453" y="2785440"/>
                </a:lnTo>
                <a:lnTo>
                  <a:pt x="4243374" y="2811780"/>
                </a:lnTo>
                <a:lnTo>
                  <a:pt x="4243370" y="2811787"/>
                </a:lnTo>
                <a:lnTo>
                  <a:pt x="4243371" y="2811787"/>
                </a:lnTo>
                <a:lnTo>
                  <a:pt x="4243374" y="2811780"/>
                </a:lnTo>
                <a:lnTo>
                  <a:pt x="4253024" y="2793023"/>
                </a:lnTo>
                <a:lnTo>
                  <a:pt x="4253453" y="2785440"/>
                </a:lnTo>
                <a:lnTo>
                  <a:pt x="4254653" y="2782305"/>
                </a:lnTo>
                <a:lnTo>
                  <a:pt x="4253873" y="2778006"/>
                </a:lnTo>
                <a:lnTo>
                  <a:pt x="4254283" y="2770757"/>
                </a:lnTo>
                <a:lnTo>
                  <a:pt x="4247953" y="2745352"/>
                </a:lnTo>
                <a:lnTo>
                  <a:pt x="4247952" y="2745348"/>
                </a:lnTo>
                <a:cubicBezTo>
                  <a:pt x="4237663" y="2716963"/>
                  <a:pt x="4223947" y="2691054"/>
                  <a:pt x="4199562" y="2668001"/>
                </a:cubicBezTo>
                <a:cubicBezTo>
                  <a:pt x="4170987" y="2640950"/>
                  <a:pt x="4138410" y="2612945"/>
                  <a:pt x="4126408" y="2571034"/>
                </a:cubicBezTo>
                <a:lnTo>
                  <a:pt x="4122194" y="2545007"/>
                </a:lnTo>
                <a:lnTo>
                  <a:pt x="4125838" y="2518265"/>
                </a:lnTo>
                <a:cubicBezTo>
                  <a:pt x="4130981" y="2499786"/>
                  <a:pt x="4135363" y="2481259"/>
                  <a:pt x="4134482" y="2463019"/>
                </a:cubicBezTo>
                <a:lnTo>
                  <a:pt x="4134481" y="2463018"/>
                </a:lnTo>
                <a:lnTo>
                  <a:pt x="4134482" y="2463018"/>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51027" y="1453958"/>
                </a:moveTo>
                <a:lnTo>
                  <a:pt x="3745230" y="1459073"/>
                </a:lnTo>
                <a:lnTo>
                  <a:pt x="3745230" y="1459073"/>
                </a:lnTo>
                <a:lnTo>
                  <a:pt x="3745229" y="1459074"/>
                </a:lnTo>
                <a:lnTo>
                  <a:pt x="3736012" y="1481572"/>
                </a:lnTo>
                <a:lnTo>
                  <a:pt x="3745230" y="1459073"/>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cubicBezTo>
                  <a:pt x="3760922" y="348396"/>
                  <a:pt x="3763447" y="357874"/>
                  <a:pt x="3765590" y="367328"/>
                </a:cubicBezTo>
                <a:lnTo>
                  <a:pt x="3769400" y="395640"/>
                </a:lnTo>
                <a:cubicBezTo>
                  <a:pt x="3769590" y="376781"/>
                  <a:pt x="3762352" y="357921"/>
                  <a:pt x="3759494" y="338870"/>
                </a:cubicBez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8"/>
                </a:lnTo>
                <a:lnTo>
                  <a:pt x="3785402" y="228944"/>
                </a:lnTo>
                <a:lnTo>
                  <a:pt x="3785402" y="228949"/>
                </a:lnTo>
                <a:lnTo>
                  <a:pt x="3785402" y="228948"/>
                </a:lnTo>
                <a:lnTo>
                  <a:pt x="3785402" y="228944"/>
                </a:lnTo>
                <a:lnTo>
                  <a:pt x="3780943" y="177271"/>
                </a:lnTo>
                <a:lnTo>
                  <a:pt x="3777129" y="153388"/>
                </a:lnTo>
                <a:lnTo>
                  <a:pt x="3776930" y="151569"/>
                </a:lnTo>
                <a:cubicBezTo>
                  <a:pt x="3772700" y="125876"/>
                  <a:pt x="3768195" y="100174"/>
                  <a:pt x="3766811" y="74129"/>
                </a:cubicBezTo>
                <a:close/>
                <a:moveTo>
                  <a:pt x="3766492" y="0"/>
                </a:moveTo>
                <a:lnTo>
                  <a:pt x="4230600" y="0"/>
                </a:lnTo>
                <a:lnTo>
                  <a:pt x="4229473" y="2817"/>
                </a:lnTo>
                <a:cubicBezTo>
                  <a:pt x="4221091" y="21486"/>
                  <a:pt x="4218423" y="43012"/>
                  <a:pt x="4215374" y="63587"/>
                </a:cubicBezTo>
                <a:cubicBezTo>
                  <a:pt x="4209850" y="101308"/>
                  <a:pt x="4206420" y="139219"/>
                  <a:pt x="4201468" y="176939"/>
                </a:cubicBezTo>
                <a:cubicBezTo>
                  <a:pt x="4200324" y="184941"/>
                  <a:pt x="4198230"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4" y="1489720"/>
                </a:cubicBezTo>
                <a:cubicBezTo>
                  <a:pt x="4198992" y="1505724"/>
                  <a:pt x="4192324" y="1523059"/>
                  <a:pt x="4196324" y="1537537"/>
                </a:cubicBezTo>
                <a:cubicBezTo>
                  <a:pt x="4207374" y="1576019"/>
                  <a:pt x="4220709" y="1614120"/>
                  <a:pt x="4237473" y="1650317"/>
                </a:cubicBezTo>
                <a:cubicBezTo>
                  <a:pt x="4254428" y="1687086"/>
                  <a:pt x="4268716" y="1721185"/>
                  <a:pt x="4251572" y="1763287"/>
                </a:cubicBezTo>
                <a:cubicBezTo>
                  <a:pt x="4244331" y="1781194"/>
                  <a:pt x="4249476" y="1804816"/>
                  <a:pt x="4251380" y="1825393"/>
                </a:cubicBezTo>
                <a:cubicBezTo>
                  <a:pt x="4252904" y="1840441"/>
                  <a:pt x="4261478" y="1854920"/>
                  <a:pt x="4261478" y="1869780"/>
                </a:cubicBezTo>
                <a:cubicBezTo>
                  <a:pt x="4261478" y="1909408"/>
                  <a:pt x="4271574" y="1944649"/>
                  <a:pt x="4292149" y="1978940"/>
                </a:cubicBezTo>
                <a:cubicBezTo>
                  <a:pt x="4300149" y="1992279"/>
                  <a:pt x="4294815" y="2013043"/>
                  <a:pt x="4296911" y="2030378"/>
                </a:cubicBezTo>
                <a:cubicBezTo>
                  <a:pt x="4299387" y="2048668"/>
                  <a:pt x="4301673" y="2067525"/>
                  <a:pt x="4307200" y="2085054"/>
                </a:cubicBezTo>
                <a:cubicBezTo>
                  <a:pt x="4321678" y="2130393"/>
                  <a:pt x="4338061" y="2175163"/>
                  <a:pt x="4353301" y="2220312"/>
                </a:cubicBezTo>
                <a:cubicBezTo>
                  <a:pt x="4365876" y="2257459"/>
                  <a:pt x="4355969" y="2294039"/>
                  <a:pt x="4350635" y="2330806"/>
                </a:cubicBezTo>
                <a:cubicBezTo>
                  <a:pt x="4347205" y="2353859"/>
                  <a:pt x="4339013" y="2375383"/>
                  <a:pt x="4351205" y="2401292"/>
                </a:cubicBezTo>
                <a:cubicBezTo>
                  <a:pt x="4362827" y="2426059"/>
                  <a:pt x="4360159" y="2457492"/>
                  <a:pt x="4366446" y="2485307"/>
                </a:cubicBezTo>
                <a:cubicBezTo>
                  <a:pt x="4371780" y="2508742"/>
                  <a:pt x="4380354" y="2531409"/>
                  <a:pt x="4388736" y="2554079"/>
                </a:cubicBezTo>
                <a:cubicBezTo>
                  <a:pt x="4400167" y="2584942"/>
                  <a:pt x="4412167" y="2615421"/>
                  <a:pt x="4406453" y="2649143"/>
                </a:cubicBezTo>
                <a:cubicBezTo>
                  <a:pt x="4399975" y="2687436"/>
                  <a:pt x="4424359" y="2713723"/>
                  <a:pt x="4440554" y="2743826"/>
                </a:cubicBezTo>
                <a:cubicBezTo>
                  <a:pt x="4451602" y="2764590"/>
                  <a:pt x="4459795" y="2787259"/>
                  <a:pt x="4466653" y="2809930"/>
                </a:cubicBezTo>
                <a:cubicBezTo>
                  <a:pt x="4475607" y="2840219"/>
                  <a:pt x="4480941" y="2871462"/>
                  <a:pt x="4489704" y="2901943"/>
                </a:cubicBezTo>
                <a:cubicBezTo>
                  <a:pt x="4502848" y="2948047"/>
                  <a:pt x="4513136" y="2994722"/>
                  <a:pt x="4505896" y="3042728"/>
                </a:cubicBezTo>
                <a:cubicBezTo>
                  <a:pt x="4502658" y="3064827"/>
                  <a:pt x="4502848" y="3085403"/>
                  <a:pt x="4507612" y="3107500"/>
                </a:cubicBezTo>
                <a:cubicBezTo>
                  <a:pt x="4515422" y="3143695"/>
                  <a:pt x="4516375" y="3180844"/>
                  <a:pt x="4545521" y="3209993"/>
                </a:cubicBezTo>
                <a:cubicBezTo>
                  <a:pt x="4555810" y="3220280"/>
                  <a:pt x="4558476" y="3238758"/>
                  <a:pt x="4563810" y="3253809"/>
                </a:cubicBezTo>
                <a:cubicBezTo>
                  <a:pt x="4570098" y="3271145"/>
                  <a:pt x="4566858" y="3283908"/>
                  <a:pt x="4548570" y="3293244"/>
                </a:cubicBezTo>
                <a:cubicBezTo>
                  <a:pt x="4540379" y="3297434"/>
                  <a:pt x="4532377" y="3309437"/>
                  <a:pt x="4531043" y="3318771"/>
                </a:cubicBezTo>
                <a:cubicBezTo>
                  <a:pt x="4527043" y="3346776"/>
                  <a:pt x="4532949" y="3372495"/>
                  <a:pt x="4545904" y="3399546"/>
                </a:cubicBezTo>
                <a:cubicBezTo>
                  <a:pt x="4558096" y="3424883"/>
                  <a:pt x="4556762" y="3456508"/>
                  <a:pt x="4561524" y="3485275"/>
                </a:cubicBezTo>
                <a:cubicBezTo>
                  <a:pt x="4564954" y="3505657"/>
                  <a:pt x="4572002" y="3526042"/>
                  <a:pt x="4572002" y="3546617"/>
                </a:cubicBezTo>
                <a:cubicBezTo>
                  <a:pt x="4572002" y="3572146"/>
                  <a:pt x="4565906" y="3597482"/>
                  <a:pt x="4563620" y="3623201"/>
                </a:cubicBezTo>
                <a:cubicBezTo>
                  <a:pt x="4561716" y="3643204"/>
                  <a:pt x="4562478" y="3663589"/>
                  <a:pt x="4560192" y="3683591"/>
                </a:cubicBezTo>
                <a:cubicBezTo>
                  <a:pt x="4558476" y="3699976"/>
                  <a:pt x="4554096" y="3716168"/>
                  <a:pt x="4550476" y="3732361"/>
                </a:cubicBezTo>
                <a:cubicBezTo>
                  <a:pt x="4549142" y="3738267"/>
                  <a:pt x="4543997" y="3744173"/>
                  <a:pt x="4544759" y="3749506"/>
                </a:cubicBezTo>
                <a:cubicBezTo>
                  <a:pt x="4552952" y="3802467"/>
                  <a:pt x="4516375" y="3840569"/>
                  <a:pt x="4500182" y="3885338"/>
                </a:cubicBezTo>
                <a:cubicBezTo>
                  <a:pt x="4483035" y="3932394"/>
                  <a:pt x="4456747" y="3977925"/>
                  <a:pt x="4464557" y="4030503"/>
                </a:cubicBezTo>
                <a:cubicBezTo>
                  <a:pt x="4469319" y="4062318"/>
                  <a:pt x="4480369" y="4092989"/>
                  <a:pt x="4487038" y="4124614"/>
                </a:cubicBezTo>
                <a:cubicBezTo>
                  <a:pt x="4489324" y="4135854"/>
                  <a:pt x="4488942" y="4148427"/>
                  <a:pt x="4486656" y="4159667"/>
                </a:cubicBezTo>
                <a:cubicBezTo>
                  <a:pt x="4476177" y="4213961"/>
                  <a:pt x="4474653" y="4267493"/>
                  <a:pt x="4491800" y="4320837"/>
                </a:cubicBezTo>
                <a:cubicBezTo>
                  <a:pt x="4494658" y="4329979"/>
                  <a:pt x="4497324" y="4339695"/>
                  <a:pt x="4497324" y="4349222"/>
                </a:cubicBezTo>
                <a:cubicBezTo>
                  <a:pt x="4497324" y="4401419"/>
                  <a:pt x="4493324" y="4452665"/>
                  <a:pt x="4474653" y="4502579"/>
                </a:cubicBezTo>
                <a:cubicBezTo>
                  <a:pt x="4468367" y="4519343"/>
                  <a:pt x="4472367" y="4539728"/>
                  <a:pt x="4470843" y="4558207"/>
                </a:cubicBezTo>
                <a:cubicBezTo>
                  <a:pt x="4469511" y="4575351"/>
                  <a:pt x="4468939" y="4592878"/>
                  <a:pt x="4464557" y="4609452"/>
                </a:cubicBezTo>
                <a:cubicBezTo>
                  <a:pt x="4458081" y="4633647"/>
                  <a:pt x="4457319" y="4656126"/>
                  <a:pt x="4463033" y="4681083"/>
                </a:cubicBezTo>
                <a:cubicBezTo>
                  <a:pt x="4468367" y="4704895"/>
                  <a:pt x="4465701" y="4730614"/>
                  <a:pt x="4465891" y="4755381"/>
                </a:cubicBezTo>
                <a:cubicBezTo>
                  <a:pt x="4466081" y="4783004"/>
                  <a:pt x="4466271" y="4810627"/>
                  <a:pt x="4465319" y="4838250"/>
                </a:cubicBezTo>
                <a:cubicBezTo>
                  <a:pt x="4464939" y="4849300"/>
                  <a:pt x="4457319" y="4861873"/>
                  <a:pt x="4460367" y="4871019"/>
                </a:cubicBezTo>
                <a:cubicBezTo>
                  <a:pt x="4470653" y="4900546"/>
                  <a:pt x="4458271" y="4930075"/>
                  <a:pt x="4463795" y="4959602"/>
                </a:cubicBezTo>
                <a:cubicBezTo>
                  <a:pt x="4466653" y="4974082"/>
                  <a:pt x="4458843" y="4990465"/>
                  <a:pt x="4458081" y="5006086"/>
                </a:cubicBezTo>
                <a:cubicBezTo>
                  <a:pt x="4456747" y="5031614"/>
                  <a:pt x="4457319" y="5057141"/>
                  <a:pt x="4456937" y="5082670"/>
                </a:cubicBezTo>
                <a:cubicBezTo>
                  <a:pt x="4456747" y="5091052"/>
                  <a:pt x="4455985" y="5099245"/>
                  <a:pt x="4455602" y="5107627"/>
                </a:cubicBezTo>
                <a:cubicBezTo>
                  <a:pt x="4455222" y="5115057"/>
                  <a:pt x="4453508" y="5122867"/>
                  <a:pt x="4454840" y="5129916"/>
                </a:cubicBezTo>
                <a:cubicBezTo>
                  <a:pt x="4459605" y="5155445"/>
                  <a:pt x="4467415" y="5180591"/>
                  <a:pt x="4470463" y="5206308"/>
                </a:cubicBezTo>
                <a:cubicBezTo>
                  <a:pt x="4473129" y="5228597"/>
                  <a:pt x="4469511" y="5251650"/>
                  <a:pt x="4471415" y="5274129"/>
                </a:cubicBezTo>
                <a:cubicBezTo>
                  <a:pt x="4474653" y="5313754"/>
                  <a:pt x="4480369" y="5353379"/>
                  <a:pt x="4483989" y="5393005"/>
                </a:cubicBezTo>
                <a:cubicBezTo>
                  <a:pt x="4484751" y="5401579"/>
                  <a:pt x="4479987" y="5410531"/>
                  <a:pt x="4479607" y="5419295"/>
                </a:cubicBezTo>
                <a:cubicBezTo>
                  <a:pt x="4478655" y="5446728"/>
                  <a:pt x="4478463" y="5474161"/>
                  <a:pt x="4477893" y="5501594"/>
                </a:cubicBezTo>
                <a:cubicBezTo>
                  <a:pt x="4477701" y="5517215"/>
                  <a:pt x="4478273" y="5533027"/>
                  <a:pt x="4476559" y="5548460"/>
                </a:cubicBezTo>
                <a:cubicBezTo>
                  <a:pt x="4474273" y="5568842"/>
                  <a:pt x="4470843" y="5587321"/>
                  <a:pt x="4485703" y="5606372"/>
                </a:cubicBezTo>
                <a:cubicBezTo>
                  <a:pt x="4508754" y="5635711"/>
                  <a:pt x="4499800" y="5673050"/>
                  <a:pt x="4505134" y="5706959"/>
                </a:cubicBezTo>
                <a:cubicBezTo>
                  <a:pt x="4506468" y="5715723"/>
                  <a:pt x="4506658" y="5724678"/>
                  <a:pt x="4508182" y="5733440"/>
                </a:cubicBezTo>
                <a:cubicBezTo>
                  <a:pt x="4511040" y="5749634"/>
                  <a:pt x="4514278" y="5765635"/>
                  <a:pt x="4517519" y="5781830"/>
                </a:cubicBezTo>
                <a:cubicBezTo>
                  <a:pt x="4518089" y="5784686"/>
                  <a:pt x="4518281" y="5787924"/>
                  <a:pt x="4519233" y="5790592"/>
                </a:cubicBezTo>
                <a:cubicBezTo>
                  <a:pt x="4527233" y="5815169"/>
                  <a:pt x="4536377" y="5839361"/>
                  <a:pt x="4542855" y="5864318"/>
                </a:cubicBezTo>
                <a:cubicBezTo>
                  <a:pt x="4546094" y="5876511"/>
                  <a:pt x="4546476" y="5890037"/>
                  <a:pt x="4544759" y="5902610"/>
                </a:cubicBezTo>
                <a:cubicBezTo>
                  <a:pt x="4539807" y="5939377"/>
                  <a:pt x="4537711" y="5975764"/>
                  <a:pt x="4544951" y="6012723"/>
                </a:cubicBezTo>
                <a:cubicBezTo>
                  <a:pt x="4547808" y="6027392"/>
                  <a:pt x="4543045" y="6043776"/>
                  <a:pt x="4541331" y="6059397"/>
                </a:cubicBezTo>
                <a:cubicBezTo>
                  <a:pt x="4536759" y="6096736"/>
                  <a:pt x="4531805" y="6134075"/>
                  <a:pt x="4527425" y="6171605"/>
                </a:cubicBezTo>
                <a:cubicBezTo>
                  <a:pt x="4524757" y="6195037"/>
                  <a:pt x="4523233" y="6218660"/>
                  <a:pt x="4520567" y="6242093"/>
                </a:cubicBezTo>
                <a:cubicBezTo>
                  <a:pt x="4517327" y="6269144"/>
                  <a:pt x="4512374" y="6296005"/>
                  <a:pt x="4509706" y="6323058"/>
                </a:cubicBezTo>
                <a:cubicBezTo>
                  <a:pt x="4506658" y="6353919"/>
                  <a:pt x="4506088" y="6384972"/>
                  <a:pt x="4502848" y="6415833"/>
                </a:cubicBezTo>
                <a:cubicBezTo>
                  <a:pt x="4496562" y="6472225"/>
                  <a:pt x="4489132" y="6528424"/>
                  <a:pt x="4482083" y="6584812"/>
                </a:cubicBezTo>
                <a:cubicBezTo>
                  <a:pt x="4475225" y="6639488"/>
                  <a:pt x="4469129" y="6694164"/>
                  <a:pt x="4460557" y="6748458"/>
                </a:cubicBezTo>
                <a:cubicBezTo>
                  <a:pt x="4456937" y="6771319"/>
                  <a:pt x="4447030" y="6793035"/>
                  <a:pt x="4441506" y="6815516"/>
                </a:cubicBezTo>
                <a:lnTo>
                  <a:pt x="4431806" y="6858001"/>
                </a:lnTo>
                <a:lnTo>
                  <a:pt x="4259553" y="6858001"/>
                </a:lnTo>
                <a:lnTo>
                  <a:pt x="4265716" y="6812064"/>
                </a:lnTo>
                <a:lnTo>
                  <a:pt x="4265716" y="6812064"/>
                </a:lnTo>
                <a:lnTo>
                  <a:pt x="4265716" y="6812063"/>
                </a:lnTo>
                <a:cubicBezTo>
                  <a:pt x="4265240" y="6788417"/>
                  <a:pt x="4259954" y="6764841"/>
                  <a:pt x="4246238" y="6742552"/>
                </a:cubicBezTo>
                <a:lnTo>
                  <a:pt x="4232402" y="6702976"/>
                </a:lnTo>
                <a:lnTo>
                  <a:pt x="4235549" y="6683027"/>
                </a:lnTo>
                <a:cubicBezTo>
                  <a:pt x="4237915" y="6676306"/>
                  <a:pt x="4241666" y="6669496"/>
                  <a:pt x="4247000" y="6662542"/>
                </a:cubicBezTo>
                <a:cubicBezTo>
                  <a:pt x="4254334" y="6653111"/>
                  <a:pt x="4256191" y="6639108"/>
                  <a:pt x="4254095" y="6625225"/>
                </a:cubicBezTo>
                <a:lnTo>
                  <a:pt x="4254095" y="6625225"/>
                </a:lnTo>
                <a:lnTo>
                  <a:pt x="4254095" y="6625224"/>
                </a:lnTo>
                <a:cubicBezTo>
                  <a:pt x="4251999" y="6611342"/>
                  <a:pt x="4245951" y="6597578"/>
                  <a:pt x="4237473" y="6588625"/>
                </a:cubicBezTo>
                <a:lnTo>
                  <a:pt x="4214994" y="6564620"/>
                </a:lnTo>
                <a:lnTo>
                  <a:pt x="4214994" y="6564621"/>
                </a:lnTo>
                <a:cubicBezTo>
                  <a:pt x="4225281" y="6575479"/>
                  <a:pt x="4231377" y="6582147"/>
                  <a:pt x="4237473" y="6588626"/>
                </a:cubicBezTo>
                <a:lnTo>
                  <a:pt x="4254095" y="6625225"/>
                </a:lnTo>
                <a:lnTo>
                  <a:pt x="4254084" y="6645552"/>
                </a:lnTo>
                <a:cubicBezTo>
                  <a:pt x="4252965" y="6651967"/>
                  <a:pt x="4250667" y="6657825"/>
                  <a:pt x="4247000" y="6662541"/>
                </a:cubicBezTo>
                <a:cubicBezTo>
                  <a:pt x="4236332" y="6676448"/>
                  <a:pt x="4231997" y="6689783"/>
                  <a:pt x="4232402" y="6702976"/>
                </a:cubicBezTo>
                <a:lnTo>
                  <a:pt x="4232402" y="6702976"/>
                </a:lnTo>
                <a:lnTo>
                  <a:pt x="4232402" y="6702977"/>
                </a:lnTo>
                <a:cubicBezTo>
                  <a:pt x="4232807" y="6716169"/>
                  <a:pt x="4237951" y="6729219"/>
                  <a:pt x="4246238" y="6742553"/>
                </a:cubicBezTo>
                <a:cubicBezTo>
                  <a:pt x="4253096" y="6753698"/>
                  <a:pt x="4257847" y="6765164"/>
                  <a:pt x="4260942" y="6776800"/>
                </a:cubicBezTo>
                <a:lnTo>
                  <a:pt x="4265716" y="6812064"/>
                </a:lnTo>
                <a:lnTo>
                  <a:pt x="4259553" y="6858001"/>
                </a:lnTo>
                <a:lnTo>
                  <a:pt x="4259553" y="6858001"/>
                </a:lnTo>
                <a:lnTo>
                  <a:pt x="4259553" y="6858002"/>
                </a:lnTo>
                <a:lnTo>
                  <a:pt x="0" y="6858002"/>
                </a:lnTo>
                <a:lnTo>
                  <a:pt x="0" y="2"/>
                </a:lnTo>
                <a:lnTo>
                  <a:pt x="3766492" y="1"/>
                </a:lnTo>
                <a:lnTo>
                  <a:pt x="3769210" y="21486"/>
                </a:lnTo>
                <a:close/>
              </a:path>
            </a:pathLst>
          </a:custGeom>
          <a:effectLst>
            <a:outerShdw blurRad="381000" dist="152400" algn="l" rotWithShape="0">
              <a:prstClr val="black">
                <a:alpha val="10000"/>
              </a:prstClr>
            </a:outerShdw>
          </a:effectLst>
        </p:spPr>
      </p:pic>
      <p:sp>
        <p:nvSpPr>
          <p:cNvPr id="12" name="Freeform: Shape 11">
            <a:extLst>
              <a:ext uri="{FF2B5EF4-FFF2-40B4-BE49-F238E27FC236}">
                <a16:creationId xmlns:a16="http://schemas.microsoft.com/office/drawing/2014/main" id="{340822D1-9EEA-4ECF-9360-D9AF87950D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C292A62-7F34-4E30-BE04-48164A1DAF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4"/>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1242A99-C074-4051-86DC-5D5B7F6F1CA5}"/>
              </a:ext>
            </a:extLst>
          </p:cNvPr>
          <p:cNvSpPr>
            <a:spLocks noGrp="1"/>
          </p:cNvSpPr>
          <p:nvPr>
            <p:ph idx="1"/>
          </p:nvPr>
        </p:nvSpPr>
        <p:spPr>
          <a:xfrm>
            <a:off x="5334001" y="2014331"/>
            <a:ext cx="6095999" cy="4081670"/>
          </a:xfrm>
        </p:spPr>
        <p:txBody>
          <a:bodyPr>
            <a:normAutofit lnSpcReduction="10000"/>
          </a:bodyPr>
          <a:lstStyle/>
          <a:p>
            <a:r>
              <a:rPr lang="en-GB" sz="2000" dirty="0">
                <a:latin typeface="Comic Sans MS" panose="030F0702030302020204" pitchFamily="66" charset="0"/>
              </a:rPr>
              <a:t>You can practice times tables anyway you like at home with your child-try to make it fun!</a:t>
            </a:r>
          </a:p>
          <a:p>
            <a:r>
              <a:rPr lang="en-GB" sz="2000" dirty="0">
                <a:latin typeface="Comic Sans MS" panose="030F0702030302020204" pitchFamily="66" charset="0"/>
              </a:rPr>
              <a:t>There are some great tables songs with dance moves free to access on </a:t>
            </a:r>
            <a:r>
              <a:rPr lang="en-GB" sz="2000" dirty="0">
                <a:latin typeface="Comic Sans MS" panose="030F0702030302020204" pitchFamily="66" charset="0"/>
                <a:hlinkClick r:id="rId4"/>
              </a:rPr>
              <a:t>https://www.bbc.co.uk/teach/supermovers/ks2-maths-collection/z7frpg8</a:t>
            </a:r>
            <a:r>
              <a:rPr lang="en-GB" sz="2000" dirty="0">
                <a:latin typeface="Comic Sans MS" panose="030F0702030302020204" pitchFamily="66" charset="0"/>
              </a:rPr>
              <a:t> </a:t>
            </a:r>
          </a:p>
          <a:p>
            <a:r>
              <a:rPr lang="en-GB" sz="2000" dirty="0">
                <a:latin typeface="Comic Sans MS" panose="030F0702030302020204" pitchFamily="66" charset="0"/>
              </a:rPr>
              <a:t>Children can play practice games at any time on </a:t>
            </a:r>
            <a:r>
              <a:rPr lang="en-GB" sz="2000" dirty="0" err="1">
                <a:latin typeface="Comic Sans MS" panose="030F0702030302020204" pitchFamily="66" charset="0"/>
              </a:rPr>
              <a:t>EdShed</a:t>
            </a:r>
            <a:endParaRPr lang="en-GB" sz="2000" dirty="0">
              <a:latin typeface="Comic Sans MS" panose="030F0702030302020204" pitchFamily="66" charset="0"/>
            </a:endParaRPr>
          </a:p>
          <a:p>
            <a:r>
              <a:rPr lang="en-GB" sz="2000" dirty="0">
                <a:latin typeface="Comic Sans MS" panose="030F0702030302020204" pitchFamily="66" charset="0"/>
                <a:hlinkClick r:id="rId5"/>
              </a:rPr>
              <a:t>https://fiveminutemum.com/</a:t>
            </a:r>
            <a:r>
              <a:rPr lang="en-GB" sz="2000" dirty="0">
                <a:latin typeface="Comic Sans MS" panose="030F0702030302020204" pitchFamily="66" charset="0"/>
              </a:rPr>
              <a:t> has brilliant ideas for turning tables practice into fun games!</a:t>
            </a:r>
          </a:p>
          <a:p>
            <a:r>
              <a:rPr lang="en-GB" sz="2000" dirty="0">
                <a:latin typeface="Comic Sans MS" panose="030F0702030302020204" pitchFamily="66" charset="0"/>
                <a:hlinkClick r:id="rId6"/>
              </a:rPr>
              <a:t>https://www.playfullearninggames.co.uk/</a:t>
            </a:r>
            <a:r>
              <a:rPr lang="en-GB" sz="2000" dirty="0">
                <a:latin typeface="Comic Sans MS" panose="030F0702030302020204" pitchFamily="66" charset="0"/>
              </a:rPr>
              <a:t> is another great resource for engaging games to support English and Maths learning.</a:t>
            </a:r>
          </a:p>
          <a:p>
            <a:endParaRPr lang="en-GB" sz="1300" dirty="0"/>
          </a:p>
        </p:txBody>
      </p:sp>
    </p:spTree>
    <p:extLst>
      <p:ext uri="{BB962C8B-B14F-4D97-AF65-F5344CB8AC3E}">
        <p14:creationId xmlns:p14="http://schemas.microsoft.com/office/powerpoint/2010/main" val="3319729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9">
            <a:extLst>
              <a:ext uri="{FF2B5EF4-FFF2-40B4-BE49-F238E27FC236}">
                <a16:creationId xmlns:a16="http://schemas.microsoft.com/office/drawing/2014/main" id="{B95B9BA8-1D69-4796-85F5-B6D0BD5235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B94B6-BF9E-4E61-A478-36CAED3C42B4}"/>
              </a:ext>
            </a:extLst>
          </p:cNvPr>
          <p:cNvSpPr>
            <a:spLocks noGrp="1"/>
          </p:cNvSpPr>
          <p:nvPr>
            <p:ph type="title"/>
          </p:nvPr>
        </p:nvSpPr>
        <p:spPr>
          <a:xfrm>
            <a:off x="5334001" y="281354"/>
            <a:ext cx="6095999" cy="970671"/>
          </a:xfrm>
        </p:spPr>
        <p:txBody>
          <a:bodyPr anchor="b">
            <a:normAutofit/>
          </a:bodyPr>
          <a:lstStyle/>
          <a:p>
            <a:pPr algn="ctr"/>
            <a:r>
              <a:rPr lang="en-GB" dirty="0"/>
              <a:t>Reading in KS2</a:t>
            </a:r>
          </a:p>
        </p:txBody>
      </p:sp>
      <p:pic>
        <p:nvPicPr>
          <p:cNvPr id="5" name="Picture 4" descr="Stack of multicolored books">
            <a:extLst>
              <a:ext uri="{FF2B5EF4-FFF2-40B4-BE49-F238E27FC236}">
                <a16:creationId xmlns:a16="http://schemas.microsoft.com/office/drawing/2014/main" id="{44F4D18C-9262-435F-90BD-425FEC84E1C5}"/>
              </a:ext>
            </a:extLst>
          </p:cNvPr>
          <p:cNvPicPr>
            <a:picLocks noChangeAspect="1"/>
          </p:cNvPicPr>
          <p:nvPr/>
        </p:nvPicPr>
        <p:blipFill rotWithShape="1">
          <a:blip r:embed="rId2">
            <a:extLst>
              <a:ext uri="{28A0092B-C50C-407E-A947-70E740481C1C}">
                <a14:useLocalDpi xmlns:a14="http://schemas.microsoft.com/office/drawing/2010/main" val="0"/>
              </a:ext>
            </a:extLst>
          </a:blip>
          <a:srcRect l="37353" r="36480" b="-1"/>
          <a:stretch/>
        </p:blipFill>
        <p:spPr>
          <a:xfrm>
            <a:off x="20" y="10"/>
            <a:ext cx="4571982" cy="6857992"/>
          </a:xfrm>
          <a:custGeom>
            <a:avLst/>
            <a:gdLst/>
            <a:ahLst/>
            <a:cxnLst/>
            <a:rect l="l" t="t" r="r" b="b"/>
            <a:pathLst>
              <a:path w="4572002" h="6858002">
                <a:moveTo>
                  <a:pt x="4295315" y="6438981"/>
                </a:moveTo>
                <a:lnTo>
                  <a:pt x="4275384" y="6463840"/>
                </a:lnTo>
                <a:lnTo>
                  <a:pt x="4275382" y="6463849"/>
                </a:lnTo>
                <a:lnTo>
                  <a:pt x="4261587" y="6513012"/>
                </a:lnTo>
                <a:lnTo>
                  <a:pt x="4242781" y="6546194"/>
                </a:lnTo>
                <a:lnTo>
                  <a:pt x="4242781" y="6546195"/>
                </a:lnTo>
                <a:lnTo>
                  <a:pt x="4259119" y="6521804"/>
                </a:lnTo>
                <a:lnTo>
                  <a:pt x="4261587" y="6513012"/>
                </a:lnTo>
                <a:lnTo>
                  <a:pt x="4264397" y="6508052"/>
                </a:lnTo>
                <a:lnTo>
                  <a:pt x="4275382" y="6463849"/>
                </a:lnTo>
                <a:lnTo>
                  <a:pt x="4275384" y="6463841"/>
                </a:lnTo>
                <a:cubicBezTo>
                  <a:pt x="4278336" y="6451650"/>
                  <a:pt x="4285813" y="6444077"/>
                  <a:pt x="4295315" y="6438981"/>
                </a:cubicBezTo>
                <a:close/>
                <a:moveTo>
                  <a:pt x="4211111" y="2836172"/>
                </a:moveTo>
                <a:lnTo>
                  <a:pt x="4202420" y="2848793"/>
                </a:lnTo>
                <a:cubicBezTo>
                  <a:pt x="4192420" y="2881226"/>
                  <a:pt x="4178988" y="2913982"/>
                  <a:pt x="4177881" y="2947862"/>
                </a:cubicBezTo>
                <a:lnTo>
                  <a:pt x="4177881" y="2947863"/>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1"/>
                  <a:pt x="4093355" y="3574408"/>
                </a:cubicBezTo>
                <a:lnTo>
                  <a:pt x="4093356" y="3574408"/>
                </a:lnTo>
                <a:lnTo>
                  <a:pt x="4093355" y="3574409"/>
                </a:lnTo>
                <a:cubicBezTo>
                  <a:pt x="4092450" y="3582005"/>
                  <a:pt x="4096499" y="3590054"/>
                  <a:pt x="4105453" y="3606818"/>
                </a:cubicBezTo>
                <a:cubicBezTo>
                  <a:pt x="4109835" y="3614820"/>
                  <a:pt x="4112501" y="3624726"/>
                  <a:pt x="4118979" y="3630633"/>
                </a:cubicBezTo>
                <a:cubicBezTo>
                  <a:pt x="4127218" y="3638158"/>
                  <a:pt x="4132898" y="3646123"/>
                  <a:pt x="4136708" y="3654416"/>
                </a:cubicBezTo>
                <a:lnTo>
                  <a:pt x="4143220" y="3680164"/>
                </a:lnTo>
                <a:lnTo>
                  <a:pt x="4139172" y="3734837"/>
                </a:lnTo>
                <a:lnTo>
                  <a:pt x="4139172" y="3734838"/>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6645" y="3852620"/>
                </a:lnTo>
                <a:cubicBezTo>
                  <a:pt x="4114978" y="3863193"/>
                  <a:pt x="4117265" y="3874195"/>
                  <a:pt x="4126028" y="3885339"/>
                </a:cubicBezTo>
                <a:cubicBezTo>
                  <a:pt x="4135744" y="3897722"/>
                  <a:pt x="4143150" y="3910319"/>
                  <a:pt x="4148409" y="3923125"/>
                </a:cubicBezTo>
                <a:lnTo>
                  <a:pt x="4157913" y="3962160"/>
                </a:lnTo>
                <a:lnTo>
                  <a:pt x="4155523" y="4002410"/>
                </a:lnTo>
                <a:cubicBezTo>
                  <a:pt x="4152853" y="4016025"/>
                  <a:pt x="4148364" y="4029837"/>
                  <a:pt x="4142220" y="4043839"/>
                </a:cubicBezTo>
                <a:cubicBezTo>
                  <a:pt x="4133457" y="4063842"/>
                  <a:pt x="4128075" y="4083702"/>
                  <a:pt x="4127099" y="4103825"/>
                </a:cubicBezTo>
                <a:lnTo>
                  <a:pt x="4127099" y="4103826"/>
                </a:lnTo>
                <a:lnTo>
                  <a:pt x="4127099" y="4103826"/>
                </a:lnTo>
                <a:cubicBezTo>
                  <a:pt x="4126122" y="4123948"/>
                  <a:pt x="4129552" y="4144333"/>
                  <a:pt x="4138410" y="4165384"/>
                </a:cubicBezTo>
                <a:lnTo>
                  <a:pt x="4142315" y="4192388"/>
                </a:lnTo>
                <a:lnTo>
                  <a:pt x="4142220" y="4221391"/>
                </a:lnTo>
                <a:lnTo>
                  <a:pt x="4142220" y="4221391"/>
                </a:ln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6"/>
                  <a:pt x="4116716" y="4800483"/>
                </a:cubicBezTo>
                <a:lnTo>
                  <a:pt x="4116716" y="4800483"/>
                </a:lnTo>
                <a:lnTo>
                  <a:pt x="4116716" y="4800484"/>
                </a:lnTo>
                <a:cubicBezTo>
                  <a:pt x="4118597" y="4810581"/>
                  <a:pt x="4123170" y="4819964"/>
                  <a:pt x="4131552" y="4828917"/>
                </a:cubicBezTo>
                <a:cubicBezTo>
                  <a:pt x="4142601" y="4840633"/>
                  <a:pt x="4151364" y="4853636"/>
                  <a:pt x="4156484" y="4867614"/>
                </a:cubicBezTo>
                <a:lnTo>
                  <a:pt x="4161262" y="4889275"/>
                </a:lnTo>
                <a:lnTo>
                  <a:pt x="4159557" y="4912168"/>
                </a:lnTo>
                <a:cubicBezTo>
                  <a:pt x="4157842" y="4919978"/>
                  <a:pt x="4157485" y="4927122"/>
                  <a:pt x="4158155" y="4933805"/>
                </a:cubicBezTo>
                <a:lnTo>
                  <a:pt x="4158155" y="4933805"/>
                </a:lnTo>
                <a:lnTo>
                  <a:pt x="4158155" y="4933806"/>
                </a:lnTo>
                <a:cubicBezTo>
                  <a:pt x="4160163" y="4953853"/>
                  <a:pt x="4171415" y="4969748"/>
                  <a:pt x="4182989" y="4987038"/>
                </a:cubicBezTo>
                <a:cubicBezTo>
                  <a:pt x="4194228" y="5003802"/>
                  <a:pt x="4208326" y="5022853"/>
                  <a:pt x="4209468" y="5041522"/>
                </a:cubicBezTo>
                <a:cubicBezTo>
                  <a:pt x="4210706" y="5062669"/>
                  <a:pt x="4221137" y="5082339"/>
                  <a:pt x="4228472" y="5102461"/>
                </a:cubicBezTo>
                <a:lnTo>
                  <a:pt x="4235616" y="5133225"/>
                </a:lnTo>
                <a:lnTo>
                  <a:pt x="4228901" y="5166113"/>
                </a:lnTo>
                <a:lnTo>
                  <a:pt x="4228901" y="5166114"/>
                </a:lnTo>
                <a:lnTo>
                  <a:pt x="4228901" y="5166114"/>
                </a:lnTo>
                <a:cubicBezTo>
                  <a:pt x="4228139" y="5167638"/>
                  <a:pt x="4228711" y="5169781"/>
                  <a:pt x="4229592" y="5172091"/>
                </a:cubicBezTo>
                <a:lnTo>
                  <a:pt x="4232139" y="5179068"/>
                </a:lnTo>
                <a:lnTo>
                  <a:pt x="4231973" y="5229433"/>
                </a:lnTo>
                <a:cubicBezTo>
                  <a:pt x="4228139" y="5245269"/>
                  <a:pt x="4220423" y="5259937"/>
                  <a:pt x="4208516" y="5272796"/>
                </a:cubicBezTo>
                <a:cubicBezTo>
                  <a:pt x="4185226" y="5298086"/>
                  <a:pt x="4177689" y="5325412"/>
                  <a:pt x="4179637" y="5355014"/>
                </a:cubicBez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6" y="5480638"/>
                </a:cubicBezTo>
                <a:lnTo>
                  <a:pt x="4208850" y="5507668"/>
                </a:lnTo>
                <a:lnTo>
                  <a:pt x="4206630" y="5520422"/>
                </a:lnTo>
                <a:cubicBezTo>
                  <a:pt x="4204993" y="5524467"/>
                  <a:pt x="4202326" y="5528265"/>
                  <a:pt x="4198230" y="5531693"/>
                </a:cubicBezTo>
                <a:cubicBezTo>
                  <a:pt x="4191181" y="5537600"/>
                  <a:pt x="4187989" y="5542649"/>
                  <a:pt x="4188085" y="5547578"/>
                </a:cubicBezTo>
                <a:lnTo>
                  <a:pt x="4188085" y="5547578"/>
                </a:lnTo>
                <a:lnTo>
                  <a:pt x="4188085" y="5547579"/>
                </a:lnTo>
                <a:cubicBezTo>
                  <a:pt x="4188180" y="5552508"/>
                  <a:pt x="4191562" y="5557318"/>
                  <a:pt x="4197658" y="5562747"/>
                </a:cubicBezTo>
                <a:cubicBezTo>
                  <a:pt x="4240331" y="5600468"/>
                  <a:pt x="4267002" y="5646190"/>
                  <a:pt x="4268906" y="5704484"/>
                </a:cubicBezTo>
                <a:cubicBezTo>
                  <a:pt x="4269288" y="5716486"/>
                  <a:pt x="4271954" y="5728679"/>
                  <a:pt x="4274812" y="5740489"/>
                </a:cubicBezTo>
                <a:cubicBezTo>
                  <a:pt x="4276527" y="5747729"/>
                  <a:pt x="4278433" y="5756494"/>
                  <a:pt x="4283577" y="5760874"/>
                </a:cubicBezTo>
                <a:cubicBezTo>
                  <a:pt x="4322820" y="5794975"/>
                  <a:pt x="4350063" y="5837458"/>
                  <a:pt x="4371972" y="5883752"/>
                </a:cubicBezTo>
                <a:cubicBezTo>
                  <a:pt x="4375877" y="5892038"/>
                  <a:pt x="4379782" y="5900611"/>
                  <a:pt x="4382997" y="5909351"/>
                </a:cubicBezTo>
                <a:lnTo>
                  <a:pt x="4389878" y="5935950"/>
                </a:lnTo>
                <a:lnTo>
                  <a:pt x="4389711" y="5964477"/>
                </a:lnTo>
                <a:cubicBezTo>
                  <a:pt x="4388783" y="5974097"/>
                  <a:pt x="4387306" y="5983766"/>
                  <a:pt x="4386258" y="5993291"/>
                </a:cubicBezTo>
                <a:cubicBezTo>
                  <a:pt x="4385116" y="6004531"/>
                  <a:pt x="4385306" y="6017485"/>
                  <a:pt x="4379782" y="6026440"/>
                </a:cubicBezTo>
                <a:cubicBezTo>
                  <a:pt x="4362445" y="6054825"/>
                  <a:pt x="4343777" y="6082258"/>
                  <a:pt x="4323582" y="6108738"/>
                </a:cubicBezTo>
                <a:cubicBezTo>
                  <a:pt x="4314914" y="6120074"/>
                  <a:pt x="4309961" y="6126884"/>
                  <a:pt x="4309890" y="6133314"/>
                </a:cubicBezTo>
                <a:lnTo>
                  <a:pt x="4309890" y="6133315"/>
                </a:lnTo>
                <a:lnTo>
                  <a:pt x="4309890" y="6133315"/>
                </a:lnTo>
                <a:cubicBezTo>
                  <a:pt x="4309818" y="6139745"/>
                  <a:pt x="4314629" y="6145793"/>
                  <a:pt x="4325488" y="6155603"/>
                </a:cubicBezTo>
                <a:cubicBezTo>
                  <a:pt x="4347777" y="6175798"/>
                  <a:pt x="4359397" y="6200945"/>
                  <a:pt x="4364159" y="6228757"/>
                </a:cubicBezTo>
                <a:lnTo>
                  <a:pt x="4381496" y="6361540"/>
                </a:lnTo>
                <a:lnTo>
                  <a:pt x="4381314" y="6364769"/>
                </a:lnTo>
                <a:lnTo>
                  <a:pt x="4380007" y="6387910"/>
                </a:lnTo>
                <a:lnTo>
                  <a:pt x="4377352" y="6393385"/>
                </a:lnTo>
                <a:lnTo>
                  <a:pt x="4370589" y="6407332"/>
                </a:lnTo>
                <a:lnTo>
                  <a:pt x="4370589" y="6407333"/>
                </a:lnTo>
                <a:lnTo>
                  <a:pt x="4377352" y="6393385"/>
                </a:lnTo>
                <a:lnTo>
                  <a:pt x="4380008" y="6387910"/>
                </a:lnTo>
                <a:lnTo>
                  <a:pt x="4381314" y="6364769"/>
                </a:lnTo>
                <a:lnTo>
                  <a:pt x="4381496" y="6361540"/>
                </a:lnTo>
                <a:lnTo>
                  <a:pt x="4381496" y="6361540"/>
                </a:lnTo>
                <a:lnTo>
                  <a:pt x="4381496" y="6361539"/>
                </a:lnTo>
                <a:cubicBezTo>
                  <a:pt x="4377876" y="6317151"/>
                  <a:pt x="4371590" y="6272764"/>
                  <a:pt x="4364159" y="6228756"/>
                </a:cubicBezTo>
                <a:cubicBezTo>
                  <a:pt x="4359397" y="6200944"/>
                  <a:pt x="4347777" y="6175797"/>
                  <a:pt x="4325488" y="6155602"/>
                </a:cubicBezTo>
                <a:cubicBezTo>
                  <a:pt x="4320059" y="6150697"/>
                  <a:pt x="4316141" y="6146732"/>
                  <a:pt x="4313590" y="6143190"/>
                </a:cubicBezTo>
                <a:lnTo>
                  <a:pt x="4309890" y="6133315"/>
                </a:lnTo>
                <a:lnTo>
                  <a:pt x="4323582" y="6108739"/>
                </a:lnTo>
                <a:cubicBezTo>
                  <a:pt x="4343777" y="6082259"/>
                  <a:pt x="4362445" y="6054826"/>
                  <a:pt x="4379782" y="6026441"/>
                </a:cubicBezTo>
                <a:cubicBezTo>
                  <a:pt x="4385306" y="6017486"/>
                  <a:pt x="4385116" y="6004532"/>
                  <a:pt x="4386258" y="5993292"/>
                </a:cubicBezTo>
                <a:cubicBezTo>
                  <a:pt x="4388354" y="5974241"/>
                  <a:pt x="4392164" y="5954618"/>
                  <a:pt x="4389878" y="5935950"/>
                </a:cubicBezTo>
                <a:lnTo>
                  <a:pt x="4389878" y="5935950"/>
                </a:lnTo>
                <a:lnTo>
                  <a:pt x="4389878" y="5935949"/>
                </a:lnTo>
                <a:cubicBezTo>
                  <a:pt x="4387592" y="5918042"/>
                  <a:pt x="4379782" y="5900323"/>
                  <a:pt x="4371972" y="5883751"/>
                </a:cubicBezTo>
                <a:cubicBezTo>
                  <a:pt x="4350063" y="5837457"/>
                  <a:pt x="4322820" y="5794974"/>
                  <a:pt x="4283577" y="5760873"/>
                </a:cubicBezTo>
                <a:cubicBezTo>
                  <a:pt x="4278433" y="5756493"/>
                  <a:pt x="4276527" y="5747728"/>
                  <a:pt x="4274812" y="5740488"/>
                </a:cubicBezTo>
                <a:cubicBezTo>
                  <a:pt x="4271954" y="5728678"/>
                  <a:pt x="4269288" y="5716485"/>
                  <a:pt x="4268906" y="5704483"/>
                </a:cubicBezTo>
                <a:cubicBezTo>
                  <a:pt x="4267002" y="5646189"/>
                  <a:pt x="4240331" y="5600467"/>
                  <a:pt x="4197658" y="5562746"/>
                </a:cubicBezTo>
                <a:lnTo>
                  <a:pt x="4188085" y="5547578"/>
                </a:lnTo>
                <a:lnTo>
                  <a:pt x="4198230" y="5531694"/>
                </a:lnTo>
                <a:cubicBezTo>
                  <a:pt x="4206421" y="5524837"/>
                  <a:pt x="4208898" y="5516503"/>
                  <a:pt x="4208850" y="5507668"/>
                </a:cubicBezTo>
                <a:lnTo>
                  <a:pt x="4208850" y="5507668"/>
                </a:lnTo>
                <a:lnTo>
                  <a:pt x="4208850" y="5507667"/>
                </a:lnTo>
                <a:cubicBezTo>
                  <a:pt x="4208803" y="5498832"/>
                  <a:pt x="4206231" y="5489497"/>
                  <a:pt x="4204326" y="5480637"/>
                </a:cubicBezTo>
                <a:cubicBezTo>
                  <a:pt x="4200516" y="5462351"/>
                  <a:pt x="4196514" y="5443870"/>
                  <a:pt x="4192704" y="5425582"/>
                </a:cubicBezTo>
                <a:cubicBezTo>
                  <a:pt x="4190038" y="5412057"/>
                  <a:pt x="4187752" y="5398721"/>
                  <a:pt x="4184513" y="5385384"/>
                </a:cubicBezTo>
                <a:lnTo>
                  <a:pt x="4179637" y="5355014"/>
                </a:lnTo>
                <a:lnTo>
                  <a:pt x="4181083" y="5326163"/>
                </a:lnTo>
                <a:cubicBezTo>
                  <a:pt x="4184464" y="5307422"/>
                  <a:pt x="4192990" y="5289657"/>
                  <a:pt x="4208516" y="5272797"/>
                </a:cubicBezTo>
                <a:cubicBezTo>
                  <a:pt x="4232329" y="5247079"/>
                  <a:pt x="4239379" y="5214122"/>
                  <a:pt x="4232139" y="5179068"/>
                </a:cubicBezTo>
                <a:lnTo>
                  <a:pt x="4232139" y="5179068"/>
                </a:lnTo>
                <a:lnTo>
                  <a:pt x="4232139" y="5179067"/>
                </a:lnTo>
                <a:cubicBezTo>
                  <a:pt x="4231663" y="5176876"/>
                  <a:pt x="4230473" y="5174400"/>
                  <a:pt x="4229592" y="5172090"/>
                </a:cubicBezTo>
                <a:lnTo>
                  <a:pt x="4228901" y="5166114"/>
                </a:lnTo>
                <a:lnTo>
                  <a:pt x="4235616" y="5133225"/>
                </a:lnTo>
                <a:lnTo>
                  <a:pt x="4235616" y="5133225"/>
                </a:lnTo>
                <a:lnTo>
                  <a:pt x="4235616" y="5133224"/>
                </a:lnTo>
                <a:cubicBezTo>
                  <a:pt x="4233865" y="5101639"/>
                  <a:pt x="4211325" y="5073241"/>
                  <a:pt x="4209468" y="5041521"/>
                </a:cubicBezTo>
                <a:cubicBezTo>
                  <a:pt x="4208326" y="5022852"/>
                  <a:pt x="4194228" y="5003801"/>
                  <a:pt x="4182989" y="4987037"/>
                </a:cubicBezTo>
                <a:cubicBezTo>
                  <a:pt x="4175273" y="4975511"/>
                  <a:pt x="4167700" y="4964604"/>
                  <a:pt x="4162914" y="4952673"/>
                </a:cubicBezTo>
                <a:lnTo>
                  <a:pt x="4158155" y="4933805"/>
                </a:lnTo>
                <a:lnTo>
                  <a:pt x="4159557" y="4912169"/>
                </a:lnTo>
                <a:cubicBezTo>
                  <a:pt x="4161319" y="4904359"/>
                  <a:pt x="4161831" y="4896714"/>
                  <a:pt x="4161262" y="4889276"/>
                </a:cubicBezTo>
                <a:lnTo>
                  <a:pt x="4161262" y="4889275"/>
                </a:lnTo>
                <a:lnTo>
                  <a:pt x="4161262" y="4889275"/>
                </a:lnTo>
                <a:cubicBezTo>
                  <a:pt x="4159556" y="4866958"/>
                  <a:pt x="4148126" y="4846490"/>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8" y="4442762"/>
                  <a:pt x="4197658" y="4403326"/>
                  <a:pt x="4196706" y="4363891"/>
                </a:cubicBezTo>
                <a:lnTo>
                  <a:pt x="4196706" y="4363891"/>
                </a:lnTo>
                <a:lnTo>
                  <a:pt x="4196706" y="4363890"/>
                </a:lnTo>
                <a:cubicBezTo>
                  <a:pt x="4196514" y="4350554"/>
                  <a:pt x="4193466" y="4336457"/>
                  <a:pt x="4187752" y="4324645"/>
                </a:cubicBezTo>
                <a:cubicBezTo>
                  <a:pt x="4175749" y="4300070"/>
                  <a:pt x="4160129" y="4277401"/>
                  <a:pt x="4147936" y="4253014"/>
                </a:cubicBezTo>
                <a:lnTo>
                  <a:pt x="4142220" y="4221391"/>
                </a:lnTo>
                <a:lnTo>
                  <a:pt x="4142315" y="4192388"/>
                </a:lnTo>
                <a:lnTo>
                  <a:pt x="4142315" y="4192388"/>
                </a:lnTo>
                <a:lnTo>
                  <a:pt x="4142315" y="4192387"/>
                </a:lnTo>
                <a:cubicBezTo>
                  <a:pt x="4142411" y="4182767"/>
                  <a:pt x="4141839" y="4173480"/>
                  <a:pt x="4138410" y="4165383"/>
                </a:cubicBezTo>
                <a:cubicBezTo>
                  <a:pt x="4133981" y="4154857"/>
                  <a:pt x="4130909" y="4144498"/>
                  <a:pt x="4129066" y="4134255"/>
                </a:cubicBezTo>
                <a:lnTo>
                  <a:pt x="4127099" y="4103826"/>
                </a:lnTo>
                <a:lnTo>
                  <a:pt x="4142220" y="4043840"/>
                </a:lnTo>
                <a:cubicBezTo>
                  <a:pt x="4154508" y="4015835"/>
                  <a:pt x="4160175" y="3988593"/>
                  <a:pt x="4157913" y="3962160"/>
                </a:cubicBezTo>
                <a:lnTo>
                  <a:pt x="4157913" y="3962160"/>
                </a:lnTo>
                <a:lnTo>
                  <a:pt x="4157913" y="3962159"/>
                </a:lnTo>
                <a:cubicBezTo>
                  <a:pt x="4155651" y="3935727"/>
                  <a:pt x="4145460" y="3910104"/>
                  <a:pt x="4126028" y="3885338"/>
                </a:cubicBezTo>
                <a:cubicBezTo>
                  <a:pt x="4121646" y="3879766"/>
                  <a:pt x="4118884" y="3874229"/>
                  <a:pt x="4117425" y="3868764"/>
                </a:cubicBezTo>
                <a:lnTo>
                  <a:pt x="4116645" y="3852620"/>
                </a:lnTo>
                <a:lnTo>
                  <a:pt x="4130980" y="3822473"/>
                </a:lnTo>
                <a:cubicBezTo>
                  <a:pt x="4139172" y="3811614"/>
                  <a:pt x="4144316" y="3800897"/>
                  <a:pt x="4145911" y="3789777"/>
                </a:cubicBezTo>
                <a:lnTo>
                  <a:pt x="4145911" y="3789776"/>
                </a:lnTo>
                <a:lnTo>
                  <a:pt x="4145911" y="3789776"/>
                </a:lnTo>
                <a:cubicBezTo>
                  <a:pt x="4147507" y="3778655"/>
                  <a:pt x="4145554" y="3767130"/>
                  <a:pt x="4139554" y="3754652"/>
                </a:cubicBezTo>
                <a:lnTo>
                  <a:pt x="4139172" y="3734838"/>
                </a:lnTo>
                <a:lnTo>
                  <a:pt x="4143220" y="3680164"/>
                </a:lnTo>
                <a:lnTo>
                  <a:pt x="4143220" y="3680164"/>
                </a:lnTo>
                <a:lnTo>
                  <a:pt x="4143220" y="3680163"/>
                </a:lnTo>
                <a:cubicBezTo>
                  <a:pt x="4141696" y="3662494"/>
                  <a:pt x="4135458" y="3645682"/>
                  <a:pt x="4118979" y="3630632"/>
                </a:cubicBezTo>
                <a:cubicBezTo>
                  <a:pt x="4112501" y="3624725"/>
                  <a:pt x="4109835" y="3614819"/>
                  <a:pt x="4105453" y="3606817"/>
                </a:cubicBezTo>
                <a:cubicBezTo>
                  <a:pt x="4100976" y="3598435"/>
                  <a:pt x="4097725" y="3592232"/>
                  <a:pt x="4095707" y="3587174"/>
                </a:cubicBezTo>
                <a:lnTo>
                  <a:pt x="4093356"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2"/>
                </a:lnTo>
                <a:lnTo>
                  <a:pt x="4193158" y="3077401"/>
                </a:lnTo>
                <a:cubicBezTo>
                  <a:pt x="4193372" y="3045777"/>
                  <a:pt x="4189562" y="3014153"/>
                  <a:pt x="4181465" y="2982148"/>
                </a:cubicBezTo>
                <a:lnTo>
                  <a:pt x="4177881" y="2947863"/>
                </a:lnTo>
                <a:lnTo>
                  <a:pt x="4182513" y="2914328"/>
                </a:lnTo>
                <a:cubicBezTo>
                  <a:pt x="4187561" y="2892182"/>
                  <a:pt x="4195753" y="2870416"/>
                  <a:pt x="4202420" y="2848794"/>
                </a:cubicBezTo>
                <a:cubicBezTo>
                  <a:pt x="4203753" y="2844317"/>
                  <a:pt x="4207039"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32419" y="2490551"/>
                </a:lnTo>
                <a:cubicBezTo>
                  <a:pt x="4130791" y="2499773"/>
                  <a:pt x="4128410" y="2509025"/>
                  <a:pt x="4125838" y="2518264"/>
                </a:cubicBezTo>
                <a:cubicBezTo>
                  <a:pt x="4123171" y="2527790"/>
                  <a:pt x="4122027" y="2536458"/>
                  <a:pt x="4122194" y="2545006"/>
                </a:cubicBezTo>
                <a:lnTo>
                  <a:pt x="4122194" y="2545007"/>
                </a:lnTo>
                <a:lnTo>
                  <a:pt x="4122194" y="2545007"/>
                </a:lnTo>
                <a:cubicBezTo>
                  <a:pt x="4122360" y="2553556"/>
                  <a:pt x="4123837" y="2561986"/>
                  <a:pt x="4126408" y="2571035"/>
                </a:cubicBezTo>
                <a:cubicBezTo>
                  <a:pt x="4138410" y="2612946"/>
                  <a:pt x="4170987" y="2640951"/>
                  <a:pt x="4199562" y="2668002"/>
                </a:cubicBezTo>
                <a:cubicBezTo>
                  <a:pt x="4223947" y="2691055"/>
                  <a:pt x="4237663" y="2716964"/>
                  <a:pt x="4247952" y="2745349"/>
                </a:cubicBezTo>
                <a:lnTo>
                  <a:pt x="4247953" y="2745352"/>
                </a:lnTo>
                <a:lnTo>
                  <a:pt x="4253873" y="2778006"/>
                </a:lnTo>
                <a:lnTo>
                  <a:pt x="4253453" y="2785440"/>
                </a:lnTo>
                <a:lnTo>
                  <a:pt x="4243374" y="2811780"/>
                </a:lnTo>
                <a:lnTo>
                  <a:pt x="4243370" y="2811787"/>
                </a:lnTo>
                <a:lnTo>
                  <a:pt x="4243371" y="2811787"/>
                </a:lnTo>
                <a:lnTo>
                  <a:pt x="4243374" y="2811780"/>
                </a:lnTo>
                <a:lnTo>
                  <a:pt x="4253024" y="2793023"/>
                </a:lnTo>
                <a:lnTo>
                  <a:pt x="4253453" y="2785440"/>
                </a:lnTo>
                <a:lnTo>
                  <a:pt x="4254653" y="2782305"/>
                </a:lnTo>
                <a:lnTo>
                  <a:pt x="4253873" y="2778006"/>
                </a:lnTo>
                <a:lnTo>
                  <a:pt x="4254283" y="2770757"/>
                </a:lnTo>
                <a:lnTo>
                  <a:pt x="4247953" y="2745352"/>
                </a:lnTo>
                <a:lnTo>
                  <a:pt x="4247952" y="2745348"/>
                </a:lnTo>
                <a:cubicBezTo>
                  <a:pt x="4237663" y="2716963"/>
                  <a:pt x="4223947" y="2691054"/>
                  <a:pt x="4199562" y="2668001"/>
                </a:cubicBezTo>
                <a:cubicBezTo>
                  <a:pt x="4170987" y="2640950"/>
                  <a:pt x="4138410" y="2612945"/>
                  <a:pt x="4126408" y="2571034"/>
                </a:cubicBezTo>
                <a:lnTo>
                  <a:pt x="4122194" y="2545007"/>
                </a:lnTo>
                <a:lnTo>
                  <a:pt x="4125838" y="2518265"/>
                </a:lnTo>
                <a:cubicBezTo>
                  <a:pt x="4130981" y="2499786"/>
                  <a:pt x="4135363" y="2481259"/>
                  <a:pt x="4134482" y="2463019"/>
                </a:cubicBezTo>
                <a:lnTo>
                  <a:pt x="4134481" y="2463018"/>
                </a:lnTo>
                <a:lnTo>
                  <a:pt x="4134482" y="2463018"/>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51027" y="1453958"/>
                </a:moveTo>
                <a:lnTo>
                  <a:pt x="3745230" y="1459073"/>
                </a:lnTo>
                <a:lnTo>
                  <a:pt x="3745230" y="1459073"/>
                </a:lnTo>
                <a:lnTo>
                  <a:pt x="3745229" y="1459074"/>
                </a:lnTo>
                <a:lnTo>
                  <a:pt x="3736012" y="1481572"/>
                </a:lnTo>
                <a:lnTo>
                  <a:pt x="3745230" y="1459073"/>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cubicBezTo>
                  <a:pt x="3760922" y="348396"/>
                  <a:pt x="3763447" y="357874"/>
                  <a:pt x="3765590" y="367328"/>
                </a:cubicBezTo>
                <a:lnTo>
                  <a:pt x="3769400" y="395640"/>
                </a:lnTo>
                <a:cubicBezTo>
                  <a:pt x="3769590" y="376781"/>
                  <a:pt x="3762352" y="357921"/>
                  <a:pt x="3759494" y="338870"/>
                </a:cubicBez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8"/>
                </a:lnTo>
                <a:lnTo>
                  <a:pt x="3785402" y="228944"/>
                </a:lnTo>
                <a:lnTo>
                  <a:pt x="3785402" y="228949"/>
                </a:lnTo>
                <a:lnTo>
                  <a:pt x="3785402" y="228948"/>
                </a:lnTo>
                <a:lnTo>
                  <a:pt x="3785402" y="228944"/>
                </a:lnTo>
                <a:lnTo>
                  <a:pt x="3780943" y="177271"/>
                </a:lnTo>
                <a:lnTo>
                  <a:pt x="3777129" y="153388"/>
                </a:lnTo>
                <a:lnTo>
                  <a:pt x="3776930" y="151569"/>
                </a:lnTo>
                <a:cubicBezTo>
                  <a:pt x="3772700" y="125876"/>
                  <a:pt x="3768195" y="100174"/>
                  <a:pt x="3766811" y="74129"/>
                </a:cubicBezTo>
                <a:close/>
                <a:moveTo>
                  <a:pt x="3766492" y="0"/>
                </a:moveTo>
                <a:lnTo>
                  <a:pt x="4230600" y="0"/>
                </a:lnTo>
                <a:lnTo>
                  <a:pt x="4229473" y="2817"/>
                </a:lnTo>
                <a:cubicBezTo>
                  <a:pt x="4221091" y="21486"/>
                  <a:pt x="4218423" y="43012"/>
                  <a:pt x="4215374" y="63587"/>
                </a:cubicBezTo>
                <a:cubicBezTo>
                  <a:pt x="4209850" y="101308"/>
                  <a:pt x="4206420" y="139219"/>
                  <a:pt x="4201468" y="176939"/>
                </a:cubicBezTo>
                <a:cubicBezTo>
                  <a:pt x="4200324" y="184941"/>
                  <a:pt x="4198230"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4" y="1489720"/>
                </a:cubicBezTo>
                <a:cubicBezTo>
                  <a:pt x="4198992" y="1505724"/>
                  <a:pt x="4192324" y="1523059"/>
                  <a:pt x="4196324" y="1537537"/>
                </a:cubicBezTo>
                <a:cubicBezTo>
                  <a:pt x="4207374" y="1576019"/>
                  <a:pt x="4220709" y="1614120"/>
                  <a:pt x="4237473" y="1650317"/>
                </a:cubicBezTo>
                <a:cubicBezTo>
                  <a:pt x="4254428" y="1687086"/>
                  <a:pt x="4268716" y="1721185"/>
                  <a:pt x="4251572" y="1763287"/>
                </a:cubicBezTo>
                <a:cubicBezTo>
                  <a:pt x="4244331" y="1781194"/>
                  <a:pt x="4249476" y="1804816"/>
                  <a:pt x="4251380" y="1825393"/>
                </a:cubicBezTo>
                <a:cubicBezTo>
                  <a:pt x="4252904" y="1840441"/>
                  <a:pt x="4261478" y="1854920"/>
                  <a:pt x="4261478" y="1869780"/>
                </a:cubicBezTo>
                <a:cubicBezTo>
                  <a:pt x="4261478" y="1909408"/>
                  <a:pt x="4271574" y="1944649"/>
                  <a:pt x="4292149" y="1978940"/>
                </a:cubicBezTo>
                <a:cubicBezTo>
                  <a:pt x="4300149" y="1992279"/>
                  <a:pt x="4294815" y="2013043"/>
                  <a:pt x="4296911" y="2030378"/>
                </a:cubicBezTo>
                <a:cubicBezTo>
                  <a:pt x="4299387" y="2048668"/>
                  <a:pt x="4301673" y="2067525"/>
                  <a:pt x="4307200" y="2085054"/>
                </a:cubicBezTo>
                <a:cubicBezTo>
                  <a:pt x="4321678" y="2130393"/>
                  <a:pt x="4338061" y="2175163"/>
                  <a:pt x="4353301" y="2220312"/>
                </a:cubicBezTo>
                <a:cubicBezTo>
                  <a:pt x="4365876" y="2257459"/>
                  <a:pt x="4355969" y="2294039"/>
                  <a:pt x="4350635" y="2330806"/>
                </a:cubicBezTo>
                <a:cubicBezTo>
                  <a:pt x="4347205" y="2353859"/>
                  <a:pt x="4339013" y="2375383"/>
                  <a:pt x="4351205" y="2401292"/>
                </a:cubicBezTo>
                <a:cubicBezTo>
                  <a:pt x="4362827" y="2426059"/>
                  <a:pt x="4360159" y="2457492"/>
                  <a:pt x="4366446" y="2485307"/>
                </a:cubicBezTo>
                <a:cubicBezTo>
                  <a:pt x="4371780" y="2508742"/>
                  <a:pt x="4380354" y="2531409"/>
                  <a:pt x="4388736" y="2554079"/>
                </a:cubicBezTo>
                <a:cubicBezTo>
                  <a:pt x="4400167" y="2584942"/>
                  <a:pt x="4412167" y="2615421"/>
                  <a:pt x="4406453" y="2649143"/>
                </a:cubicBezTo>
                <a:cubicBezTo>
                  <a:pt x="4399975" y="2687436"/>
                  <a:pt x="4424359" y="2713723"/>
                  <a:pt x="4440554" y="2743826"/>
                </a:cubicBezTo>
                <a:cubicBezTo>
                  <a:pt x="4451602" y="2764590"/>
                  <a:pt x="4459795" y="2787259"/>
                  <a:pt x="4466653" y="2809930"/>
                </a:cubicBezTo>
                <a:cubicBezTo>
                  <a:pt x="4475607" y="2840219"/>
                  <a:pt x="4480941" y="2871462"/>
                  <a:pt x="4489704" y="2901943"/>
                </a:cubicBezTo>
                <a:cubicBezTo>
                  <a:pt x="4502848" y="2948047"/>
                  <a:pt x="4513136" y="2994722"/>
                  <a:pt x="4505896" y="3042728"/>
                </a:cubicBezTo>
                <a:cubicBezTo>
                  <a:pt x="4502658" y="3064827"/>
                  <a:pt x="4502848" y="3085403"/>
                  <a:pt x="4507612" y="3107500"/>
                </a:cubicBezTo>
                <a:cubicBezTo>
                  <a:pt x="4515422" y="3143695"/>
                  <a:pt x="4516375" y="3180844"/>
                  <a:pt x="4545521" y="3209993"/>
                </a:cubicBezTo>
                <a:cubicBezTo>
                  <a:pt x="4555810" y="3220280"/>
                  <a:pt x="4558476" y="3238758"/>
                  <a:pt x="4563810" y="3253809"/>
                </a:cubicBezTo>
                <a:cubicBezTo>
                  <a:pt x="4570098" y="3271145"/>
                  <a:pt x="4566858" y="3283908"/>
                  <a:pt x="4548570" y="3293244"/>
                </a:cubicBezTo>
                <a:cubicBezTo>
                  <a:pt x="4540379" y="3297434"/>
                  <a:pt x="4532377" y="3309437"/>
                  <a:pt x="4531043" y="3318771"/>
                </a:cubicBezTo>
                <a:cubicBezTo>
                  <a:pt x="4527043" y="3346776"/>
                  <a:pt x="4532949" y="3372495"/>
                  <a:pt x="4545904" y="3399546"/>
                </a:cubicBezTo>
                <a:cubicBezTo>
                  <a:pt x="4558096" y="3424883"/>
                  <a:pt x="4556762" y="3456508"/>
                  <a:pt x="4561524" y="3485275"/>
                </a:cubicBezTo>
                <a:cubicBezTo>
                  <a:pt x="4564954" y="3505657"/>
                  <a:pt x="4572002" y="3526042"/>
                  <a:pt x="4572002" y="3546617"/>
                </a:cubicBezTo>
                <a:cubicBezTo>
                  <a:pt x="4572002" y="3572146"/>
                  <a:pt x="4565906" y="3597482"/>
                  <a:pt x="4563620" y="3623201"/>
                </a:cubicBezTo>
                <a:cubicBezTo>
                  <a:pt x="4561716" y="3643204"/>
                  <a:pt x="4562478" y="3663589"/>
                  <a:pt x="4560192" y="3683591"/>
                </a:cubicBezTo>
                <a:cubicBezTo>
                  <a:pt x="4558476" y="3699976"/>
                  <a:pt x="4554096" y="3716168"/>
                  <a:pt x="4550476" y="3732361"/>
                </a:cubicBezTo>
                <a:cubicBezTo>
                  <a:pt x="4549142" y="3738267"/>
                  <a:pt x="4543997" y="3744173"/>
                  <a:pt x="4544759" y="3749506"/>
                </a:cubicBezTo>
                <a:cubicBezTo>
                  <a:pt x="4552952" y="3802467"/>
                  <a:pt x="4516375" y="3840569"/>
                  <a:pt x="4500182" y="3885338"/>
                </a:cubicBezTo>
                <a:cubicBezTo>
                  <a:pt x="4483035" y="3932394"/>
                  <a:pt x="4456747" y="3977925"/>
                  <a:pt x="4464557" y="4030503"/>
                </a:cubicBezTo>
                <a:cubicBezTo>
                  <a:pt x="4469319" y="4062318"/>
                  <a:pt x="4480369" y="4092989"/>
                  <a:pt x="4487038" y="4124614"/>
                </a:cubicBezTo>
                <a:cubicBezTo>
                  <a:pt x="4489324" y="4135854"/>
                  <a:pt x="4488942" y="4148427"/>
                  <a:pt x="4486656" y="4159667"/>
                </a:cubicBezTo>
                <a:cubicBezTo>
                  <a:pt x="4476177" y="4213961"/>
                  <a:pt x="4474653" y="4267493"/>
                  <a:pt x="4491800" y="4320837"/>
                </a:cubicBezTo>
                <a:cubicBezTo>
                  <a:pt x="4494658" y="4329979"/>
                  <a:pt x="4497324" y="4339695"/>
                  <a:pt x="4497324" y="4349222"/>
                </a:cubicBezTo>
                <a:cubicBezTo>
                  <a:pt x="4497324" y="4401419"/>
                  <a:pt x="4493324" y="4452665"/>
                  <a:pt x="4474653" y="4502579"/>
                </a:cubicBezTo>
                <a:cubicBezTo>
                  <a:pt x="4468367" y="4519343"/>
                  <a:pt x="4472367" y="4539728"/>
                  <a:pt x="4470843" y="4558207"/>
                </a:cubicBezTo>
                <a:cubicBezTo>
                  <a:pt x="4469511" y="4575351"/>
                  <a:pt x="4468939" y="4592878"/>
                  <a:pt x="4464557" y="4609452"/>
                </a:cubicBezTo>
                <a:cubicBezTo>
                  <a:pt x="4458081" y="4633647"/>
                  <a:pt x="4457319" y="4656126"/>
                  <a:pt x="4463033" y="4681083"/>
                </a:cubicBezTo>
                <a:cubicBezTo>
                  <a:pt x="4468367" y="4704895"/>
                  <a:pt x="4465701" y="4730614"/>
                  <a:pt x="4465891" y="4755381"/>
                </a:cubicBezTo>
                <a:cubicBezTo>
                  <a:pt x="4466081" y="4783004"/>
                  <a:pt x="4466271" y="4810627"/>
                  <a:pt x="4465319" y="4838250"/>
                </a:cubicBezTo>
                <a:cubicBezTo>
                  <a:pt x="4464939" y="4849300"/>
                  <a:pt x="4457319" y="4861873"/>
                  <a:pt x="4460367" y="4871019"/>
                </a:cubicBezTo>
                <a:cubicBezTo>
                  <a:pt x="4470653" y="4900546"/>
                  <a:pt x="4458271" y="4930075"/>
                  <a:pt x="4463795" y="4959602"/>
                </a:cubicBezTo>
                <a:cubicBezTo>
                  <a:pt x="4466653" y="4974082"/>
                  <a:pt x="4458843" y="4990465"/>
                  <a:pt x="4458081" y="5006086"/>
                </a:cubicBezTo>
                <a:cubicBezTo>
                  <a:pt x="4456747" y="5031614"/>
                  <a:pt x="4457319" y="5057141"/>
                  <a:pt x="4456937" y="5082670"/>
                </a:cubicBezTo>
                <a:cubicBezTo>
                  <a:pt x="4456747" y="5091052"/>
                  <a:pt x="4455985" y="5099245"/>
                  <a:pt x="4455602" y="5107627"/>
                </a:cubicBezTo>
                <a:cubicBezTo>
                  <a:pt x="4455222" y="5115057"/>
                  <a:pt x="4453508" y="5122867"/>
                  <a:pt x="4454840" y="5129916"/>
                </a:cubicBezTo>
                <a:cubicBezTo>
                  <a:pt x="4459605" y="5155445"/>
                  <a:pt x="4467415" y="5180591"/>
                  <a:pt x="4470463" y="5206308"/>
                </a:cubicBezTo>
                <a:cubicBezTo>
                  <a:pt x="4473129" y="5228597"/>
                  <a:pt x="4469511" y="5251650"/>
                  <a:pt x="4471415" y="5274129"/>
                </a:cubicBezTo>
                <a:cubicBezTo>
                  <a:pt x="4474653" y="5313754"/>
                  <a:pt x="4480369" y="5353379"/>
                  <a:pt x="4483989" y="5393005"/>
                </a:cubicBezTo>
                <a:cubicBezTo>
                  <a:pt x="4484751" y="5401579"/>
                  <a:pt x="4479987" y="5410531"/>
                  <a:pt x="4479607" y="5419295"/>
                </a:cubicBezTo>
                <a:cubicBezTo>
                  <a:pt x="4478655" y="5446728"/>
                  <a:pt x="4478463" y="5474161"/>
                  <a:pt x="4477893" y="5501594"/>
                </a:cubicBezTo>
                <a:cubicBezTo>
                  <a:pt x="4477701" y="5517215"/>
                  <a:pt x="4478273" y="5533027"/>
                  <a:pt x="4476559" y="5548460"/>
                </a:cubicBezTo>
                <a:cubicBezTo>
                  <a:pt x="4474273" y="5568842"/>
                  <a:pt x="4470843" y="5587321"/>
                  <a:pt x="4485703" y="5606372"/>
                </a:cubicBezTo>
                <a:cubicBezTo>
                  <a:pt x="4508754" y="5635711"/>
                  <a:pt x="4499800" y="5673050"/>
                  <a:pt x="4505134" y="5706959"/>
                </a:cubicBezTo>
                <a:cubicBezTo>
                  <a:pt x="4506468" y="5715723"/>
                  <a:pt x="4506658" y="5724678"/>
                  <a:pt x="4508182" y="5733440"/>
                </a:cubicBezTo>
                <a:cubicBezTo>
                  <a:pt x="4511040" y="5749634"/>
                  <a:pt x="4514278" y="5765635"/>
                  <a:pt x="4517519" y="5781830"/>
                </a:cubicBezTo>
                <a:cubicBezTo>
                  <a:pt x="4518089" y="5784686"/>
                  <a:pt x="4518281" y="5787924"/>
                  <a:pt x="4519233" y="5790592"/>
                </a:cubicBezTo>
                <a:cubicBezTo>
                  <a:pt x="4527233" y="5815169"/>
                  <a:pt x="4536377" y="5839361"/>
                  <a:pt x="4542855" y="5864318"/>
                </a:cubicBezTo>
                <a:cubicBezTo>
                  <a:pt x="4546094" y="5876511"/>
                  <a:pt x="4546476" y="5890037"/>
                  <a:pt x="4544759" y="5902610"/>
                </a:cubicBezTo>
                <a:cubicBezTo>
                  <a:pt x="4539807" y="5939377"/>
                  <a:pt x="4537711" y="5975764"/>
                  <a:pt x="4544951" y="6012723"/>
                </a:cubicBezTo>
                <a:cubicBezTo>
                  <a:pt x="4547808" y="6027392"/>
                  <a:pt x="4543045" y="6043776"/>
                  <a:pt x="4541331" y="6059397"/>
                </a:cubicBezTo>
                <a:cubicBezTo>
                  <a:pt x="4536759" y="6096736"/>
                  <a:pt x="4531805" y="6134075"/>
                  <a:pt x="4527425" y="6171605"/>
                </a:cubicBezTo>
                <a:cubicBezTo>
                  <a:pt x="4524757" y="6195037"/>
                  <a:pt x="4523233" y="6218660"/>
                  <a:pt x="4520567" y="6242093"/>
                </a:cubicBezTo>
                <a:cubicBezTo>
                  <a:pt x="4517327" y="6269144"/>
                  <a:pt x="4512374" y="6296005"/>
                  <a:pt x="4509706" y="6323058"/>
                </a:cubicBezTo>
                <a:cubicBezTo>
                  <a:pt x="4506658" y="6353919"/>
                  <a:pt x="4506088" y="6384972"/>
                  <a:pt x="4502848" y="6415833"/>
                </a:cubicBezTo>
                <a:cubicBezTo>
                  <a:pt x="4496562" y="6472225"/>
                  <a:pt x="4489132" y="6528424"/>
                  <a:pt x="4482083" y="6584812"/>
                </a:cubicBezTo>
                <a:cubicBezTo>
                  <a:pt x="4475225" y="6639488"/>
                  <a:pt x="4469129" y="6694164"/>
                  <a:pt x="4460557" y="6748458"/>
                </a:cubicBezTo>
                <a:cubicBezTo>
                  <a:pt x="4456937" y="6771319"/>
                  <a:pt x="4447030" y="6793035"/>
                  <a:pt x="4441506" y="6815516"/>
                </a:cubicBezTo>
                <a:lnTo>
                  <a:pt x="4431806" y="6858001"/>
                </a:lnTo>
                <a:lnTo>
                  <a:pt x="4259553" y="6858001"/>
                </a:lnTo>
                <a:lnTo>
                  <a:pt x="4265716" y="6812064"/>
                </a:lnTo>
                <a:lnTo>
                  <a:pt x="4265716" y="6812064"/>
                </a:lnTo>
                <a:lnTo>
                  <a:pt x="4265716" y="6812063"/>
                </a:lnTo>
                <a:cubicBezTo>
                  <a:pt x="4265240" y="6788417"/>
                  <a:pt x="4259954" y="6764841"/>
                  <a:pt x="4246238" y="6742552"/>
                </a:cubicBezTo>
                <a:lnTo>
                  <a:pt x="4232402" y="6702976"/>
                </a:lnTo>
                <a:lnTo>
                  <a:pt x="4235549" y="6683027"/>
                </a:lnTo>
                <a:cubicBezTo>
                  <a:pt x="4237915" y="6676306"/>
                  <a:pt x="4241666" y="6669496"/>
                  <a:pt x="4247000" y="6662542"/>
                </a:cubicBezTo>
                <a:cubicBezTo>
                  <a:pt x="4254334" y="6653111"/>
                  <a:pt x="4256191" y="6639108"/>
                  <a:pt x="4254095" y="6625225"/>
                </a:cubicBezTo>
                <a:lnTo>
                  <a:pt x="4254095" y="6625225"/>
                </a:lnTo>
                <a:lnTo>
                  <a:pt x="4254095" y="6625224"/>
                </a:lnTo>
                <a:cubicBezTo>
                  <a:pt x="4251999" y="6611342"/>
                  <a:pt x="4245951" y="6597578"/>
                  <a:pt x="4237473" y="6588625"/>
                </a:cubicBezTo>
                <a:lnTo>
                  <a:pt x="4214994" y="6564620"/>
                </a:lnTo>
                <a:lnTo>
                  <a:pt x="4214994" y="6564621"/>
                </a:lnTo>
                <a:cubicBezTo>
                  <a:pt x="4225281" y="6575479"/>
                  <a:pt x="4231377" y="6582147"/>
                  <a:pt x="4237473" y="6588626"/>
                </a:cubicBezTo>
                <a:lnTo>
                  <a:pt x="4254095" y="6625225"/>
                </a:lnTo>
                <a:lnTo>
                  <a:pt x="4254084" y="6645552"/>
                </a:lnTo>
                <a:cubicBezTo>
                  <a:pt x="4252965" y="6651967"/>
                  <a:pt x="4250667" y="6657825"/>
                  <a:pt x="4247000" y="6662541"/>
                </a:cubicBezTo>
                <a:cubicBezTo>
                  <a:pt x="4236332" y="6676448"/>
                  <a:pt x="4231997" y="6689783"/>
                  <a:pt x="4232402" y="6702976"/>
                </a:cubicBezTo>
                <a:lnTo>
                  <a:pt x="4232402" y="6702976"/>
                </a:lnTo>
                <a:lnTo>
                  <a:pt x="4232402" y="6702977"/>
                </a:lnTo>
                <a:cubicBezTo>
                  <a:pt x="4232807" y="6716169"/>
                  <a:pt x="4237951" y="6729219"/>
                  <a:pt x="4246238" y="6742553"/>
                </a:cubicBezTo>
                <a:cubicBezTo>
                  <a:pt x="4253096" y="6753698"/>
                  <a:pt x="4257847" y="6765164"/>
                  <a:pt x="4260942" y="6776800"/>
                </a:cubicBezTo>
                <a:lnTo>
                  <a:pt x="4265716" y="6812064"/>
                </a:lnTo>
                <a:lnTo>
                  <a:pt x="4259553" y="6858001"/>
                </a:lnTo>
                <a:lnTo>
                  <a:pt x="4259553" y="6858001"/>
                </a:lnTo>
                <a:lnTo>
                  <a:pt x="4259553" y="6858002"/>
                </a:lnTo>
                <a:lnTo>
                  <a:pt x="0" y="6858002"/>
                </a:lnTo>
                <a:lnTo>
                  <a:pt x="0" y="2"/>
                </a:lnTo>
                <a:lnTo>
                  <a:pt x="3766492" y="1"/>
                </a:lnTo>
                <a:lnTo>
                  <a:pt x="3769210" y="21486"/>
                </a:lnTo>
                <a:close/>
              </a:path>
            </a:pathLst>
          </a:custGeom>
          <a:effectLst>
            <a:outerShdw blurRad="381000" dist="152400" algn="l" rotWithShape="0">
              <a:prstClr val="black">
                <a:alpha val="10000"/>
              </a:prstClr>
            </a:outerShdw>
          </a:effectLst>
        </p:spPr>
      </p:pic>
      <p:sp>
        <p:nvSpPr>
          <p:cNvPr id="16" name="Freeform: Shape 11">
            <a:extLst>
              <a:ext uri="{FF2B5EF4-FFF2-40B4-BE49-F238E27FC236}">
                <a16:creationId xmlns:a16="http://schemas.microsoft.com/office/drawing/2014/main" id="{340822D1-9EEA-4ECF-9360-D9AF87950D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C292A62-7F34-4E30-BE04-48164A1DAF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4"/>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0EDDFD2-37DE-4B26-AAA2-71335114CF88}"/>
              </a:ext>
            </a:extLst>
          </p:cNvPr>
          <p:cNvSpPr>
            <a:spLocks noGrp="1"/>
          </p:cNvSpPr>
          <p:nvPr>
            <p:ph idx="1"/>
          </p:nvPr>
        </p:nvSpPr>
        <p:spPr>
          <a:xfrm>
            <a:off x="4923693" y="1434905"/>
            <a:ext cx="6506308" cy="4661095"/>
          </a:xfrm>
        </p:spPr>
        <p:txBody>
          <a:bodyPr>
            <a:noAutofit/>
          </a:bodyPr>
          <a:lstStyle/>
          <a:p>
            <a:r>
              <a:rPr lang="en-GB" sz="1600" dirty="0">
                <a:latin typeface="Comic Sans MS" panose="030F0702030302020204" pitchFamily="66" charset="0"/>
              </a:rPr>
              <a:t>Reading is an essential life skill that empowers children to reach their full potential.</a:t>
            </a:r>
          </a:p>
          <a:p>
            <a:r>
              <a:rPr lang="en-GB" sz="1600" dirty="0">
                <a:latin typeface="Comic Sans MS" panose="030F0702030302020204" pitchFamily="66" charset="0"/>
              </a:rPr>
              <a:t>In KS2 we move from the coloured book bands to numbered stages (usually stages 9-15 in Year 3/4)</a:t>
            </a:r>
          </a:p>
          <a:p>
            <a:r>
              <a:rPr lang="en-GB" sz="1600" dirty="0">
                <a:latin typeface="Comic Sans MS" panose="030F0702030302020204" pitchFamily="66" charset="0"/>
              </a:rPr>
              <a:t>Children start by reading from Oxford Reading Tree books within the band they have been assessed to be at. They can then move to a parallel selection of books pitched at the same level to further develop stamina and reading for enjoyment (this is usually grey in Year 3 and dark blue in Year 4)</a:t>
            </a:r>
          </a:p>
          <a:p>
            <a:r>
              <a:rPr lang="en-GB" sz="1600" dirty="0">
                <a:latin typeface="Comic Sans MS" panose="030F0702030302020204" pitchFamily="66" charset="0"/>
              </a:rPr>
              <a:t>We suggest reading shorter texts three times before they are changed. First time for decoding, second time to develop fluency and the third time for the development of comprehension.</a:t>
            </a:r>
          </a:p>
          <a:p>
            <a:r>
              <a:rPr lang="en-GB" sz="1600" dirty="0">
                <a:latin typeface="Comic Sans MS" panose="030F0702030302020204" pitchFamily="66" charset="0"/>
              </a:rPr>
              <a:t>Please hear your child read at home frequently-ideally at least 4 times per week. Any comments can be added to Seesaw.</a:t>
            </a:r>
          </a:p>
          <a:p>
            <a:r>
              <a:rPr lang="en-GB" sz="1600" dirty="0">
                <a:latin typeface="Comic Sans MS" panose="030F0702030302020204" pitchFamily="66" charset="0"/>
              </a:rPr>
              <a:t>Reading to your child is still really important in KS2! Reading to your child can give them the opportunity to hear stories and language at a higher level than they may be able to read completely alone.</a:t>
            </a:r>
          </a:p>
        </p:txBody>
      </p:sp>
    </p:spTree>
    <p:extLst>
      <p:ext uri="{BB962C8B-B14F-4D97-AF65-F5344CB8AC3E}">
        <p14:creationId xmlns:p14="http://schemas.microsoft.com/office/powerpoint/2010/main" val="3135659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A1780-E08A-C13F-560B-495C4D9BE288}"/>
              </a:ext>
            </a:extLst>
          </p:cNvPr>
          <p:cNvSpPr>
            <a:spLocks noGrp="1"/>
          </p:cNvSpPr>
          <p:nvPr>
            <p:ph type="title"/>
          </p:nvPr>
        </p:nvSpPr>
        <p:spPr/>
        <p:txBody>
          <a:bodyPr/>
          <a:lstStyle/>
          <a:p>
            <a:r>
              <a:rPr lang="en-GB" dirty="0"/>
              <a:t>Equipment…</a:t>
            </a:r>
          </a:p>
        </p:txBody>
      </p:sp>
      <p:sp>
        <p:nvSpPr>
          <p:cNvPr id="3" name="Content Placeholder 2">
            <a:extLst>
              <a:ext uri="{FF2B5EF4-FFF2-40B4-BE49-F238E27FC236}">
                <a16:creationId xmlns:a16="http://schemas.microsoft.com/office/drawing/2014/main" id="{31C1B94A-E2F6-5179-8F82-0F89FE5B8C7D}"/>
              </a:ext>
            </a:extLst>
          </p:cNvPr>
          <p:cNvSpPr>
            <a:spLocks noGrp="1"/>
          </p:cNvSpPr>
          <p:nvPr>
            <p:ph idx="1"/>
          </p:nvPr>
        </p:nvSpPr>
        <p:spPr/>
        <p:txBody>
          <a:bodyPr>
            <a:normAutofit fontScale="92500"/>
          </a:bodyPr>
          <a:lstStyle/>
          <a:p>
            <a:r>
              <a:rPr lang="en-GB" dirty="0"/>
              <a:t>All children in the class have their own stationary pack, but may bring a small pencil case of their own if they wish (it will need to fit into their drawer though)</a:t>
            </a:r>
          </a:p>
          <a:p>
            <a:r>
              <a:rPr lang="en-GB" dirty="0"/>
              <a:t>Please keep school bags small-our cloakroom becomes very congested, particularly once the children have coats etc. </a:t>
            </a:r>
          </a:p>
          <a:p>
            <a:r>
              <a:rPr lang="en-GB" dirty="0"/>
              <a:t>Jewellery reminder-children are permitted to wear stud earrings and a watch. Both must be removed for PE lessons. </a:t>
            </a:r>
          </a:p>
        </p:txBody>
      </p:sp>
      <p:pic>
        <p:nvPicPr>
          <p:cNvPr id="5" name="Picture 4" descr="Hallstand with clothes arranged in ascending order">
            <a:extLst>
              <a:ext uri="{FF2B5EF4-FFF2-40B4-BE49-F238E27FC236}">
                <a16:creationId xmlns:a16="http://schemas.microsoft.com/office/drawing/2014/main" id="{A2A92BAA-C902-0262-25C0-29645573A5FE}"/>
              </a:ext>
            </a:extLst>
          </p:cNvPr>
          <p:cNvPicPr>
            <a:picLocks noChangeAspect="1"/>
          </p:cNvPicPr>
          <p:nvPr/>
        </p:nvPicPr>
        <p:blipFill>
          <a:blip r:embed="rId2" cstate="hqprint">
            <a:extLst>
              <a:ext uri="{BEBA8EAE-BF5A-486C-A8C5-ECC9F3942E4B}">
                <a14:imgProps xmlns:a14="http://schemas.microsoft.com/office/drawing/2010/main">
                  <a14:imgLayer r:embed="rId3">
                    <a14:imgEffect>
                      <a14:artisticMarker/>
                    </a14:imgEffect>
                  </a14:imgLayer>
                </a14:imgProps>
              </a:ext>
              <a:ext uri="{28A0092B-C50C-407E-A947-70E740481C1C}">
                <a14:useLocalDpi xmlns:a14="http://schemas.microsoft.com/office/drawing/2010/main" val="0"/>
              </a:ext>
            </a:extLst>
          </a:blip>
          <a:stretch>
            <a:fillRect/>
          </a:stretch>
        </p:blipFill>
        <p:spPr>
          <a:xfrm>
            <a:off x="8375374" y="362226"/>
            <a:ext cx="3394211" cy="2262807"/>
          </a:xfrm>
          <a:prstGeom prst="rect">
            <a:avLst/>
          </a:prstGeom>
          <a:effectLst>
            <a:softEdge rad="101600"/>
          </a:effectLst>
        </p:spPr>
      </p:pic>
    </p:spTree>
    <p:extLst>
      <p:ext uri="{BB962C8B-B14F-4D97-AF65-F5344CB8AC3E}">
        <p14:creationId xmlns:p14="http://schemas.microsoft.com/office/powerpoint/2010/main" val="4230986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65000"/>
            <a:lumOff val="3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99F9B-0013-450D-9066-EEC387836DE0}"/>
              </a:ext>
            </a:extLst>
          </p:cNvPr>
          <p:cNvSpPr>
            <a:spLocks noGrp="1"/>
          </p:cNvSpPr>
          <p:nvPr>
            <p:ph type="title"/>
          </p:nvPr>
        </p:nvSpPr>
        <p:spPr>
          <a:xfrm>
            <a:off x="655982" y="357809"/>
            <a:ext cx="9144000" cy="1263649"/>
          </a:xfrm>
        </p:spPr>
        <p:txBody>
          <a:bodyPr/>
          <a:lstStyle/>
          <a:p>
            <a:r>
              <a:rPr lang="en-GB" dirty="0"/>
              <a:t>A few other things…</a:t>
            </a:r>
          </a:p>
        </p:txBody>
      </p:sp>
      <p:sp>
        <p:nvSpPr>
          <p:cNvPr id="3" name="Content Placeholder 2">
            <a:extLst>
              <a:ext uri="{FF2B5EF4-FFF2-40B4-BE49-F238E27FC236}">
                <a16:creationId xmlns:a16="http://schemas.microsoft.com/office/drawing/2014/main" id="{74863A79-3EEA-4E90-ACB3-C9D106E91A6B}"/>
              </a:ext>
            </a:extLst>
          </p:cNvPr>
          <p:cNvSpPr>
            <a:spLocks noGrp="1"/>
          </p:cNvSpPr>
          <p:nvPr>
            <p:ph idx="1"/>
          </p:nvPr>
        </p:nvSpPr>
        <p:spPr>
          <a:xfrm>
            <a:off x="655982" y="2305877"/>
            <a:ext cx="10668000" cy="3048001"/>
          </a:xfrm>
        </p:spPr>
        <p:txBody>
          <a:bodyPr vert="horz" lIns="91440" tIns="45720" rIns="91440" bIns="45720" rtlCol="0" anchor="t">
            <a:normAutofit/>
          </a:bodyPr>
          <a:lstStyle/>
          <a:p>
            <a:r>
              <a:rPr lang="en-GB" dirty="0">
                <a:latin typeface="Comic Sans MS" panose="030F0702030302020204" pitchFamily="66" charset="0"/>
              </a:rPr>
              <a:t>Prayer Books</a:t>
            </a:r>
          </a:p>
          <a:p>
            <a:r>
              <a:rPr lang="en-GB">
                <a:latin typeface="Comic Sans MS"/>
              </a:rPr>
              <a:t>Projects - we will start self-directed learning tasks after Christmas. </a:t>
            </a:r>
            <a:endParaRPr lang="en-GB">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a:rPr>
              <a:t>Contact me: </a:t>
            </a:r>
            <a:r>
              <a:rPr lang="en-GB" sz="3200" b="1">
                <a:solidFill>
                  <a:srgbClr val="0070C0"/>
                </a:solidFill>
                <a:latin typeface="Comic Sans MS"/>
              </a:rPr>
              <a:t>mrsgilbert@stcanterbury.herts.sch.uk</a:t>
            </a:r>
            <a:endParaRPr lang="en-GB" sz="3200">
              <a:solidFill>
                <a:srgbClr val="0070C0"/>
              </a:solidFill>
              <a:latin typeface="Comic Sans MS"/>
            </a:endParaRPr>
          </a:p>
        </p:txBody>
      </p:sp>
    </p:spTree>
    <p:extLst>
      <p:ext uri="{BB962C8B-B14F-4D97-AF65-F5344CB8AC3E}">
        <p14:creationId xmlns:p14="http://schemas.microsoft.com/office/powerpoint/2010/main" val="2636319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964CBE2-084A-47DF-A704-CF5F6217B56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1FCC87-513F-4445-A0E3-B170130A6649}"/>
              </a:ext>
            </a:extLst>
          </p:cNvPr>
          <p:cNvSpPr>
            <a:spLocks noGrp="1"/>
          </p:cNvSpPr>
          <p:nvPr>
            <p:ph type="title"/>
          </p:nvPr>
        </p:nvSpPr>
        <p:spPr>
          <a:xfrm>
            <a:off x="6945041" y="2746604"/>
            <a:ext cx="4572000" cy="3074334"/>
          </a:xfrm>
        </p:spPr>
        <p:txBody>
          <a:bodyPr vert="horz" lIns="91440" tIns="45720" rIns="91440" bIns="45720" rtlCol="0" anchor="b" anchorCtr="0">
            <a:normAutofit fontScale="90000"/>
          </a:bodyPr>
          <a:lstStyle/>
          <a:p>
            <a:pPr algn="ctr"/>
            <a:r>
              <a:rPr lang="en-US" sz="6800" dirty="0">
                <a:latin typeface="Bradley Hand ITC" panose="03070402050302030203" pitchFamily="66" charset="0"/>
              </a:rPr>
              <a:t>Any questions?</a:t>
            </a:r>
            <a:br>
              <a:rPr lang="en-US" sz="6800" dirty="0">
                <a:latin typeface="Bradley Hand ITC" panose="03070402050302030203" pitchFamily="66" charset="0"/>
              </a:rPr>
            </a:br>
            <a:r>
              <a:rPr lang="en-US" sz="6800" dirty="0">
                <a:latin typeface="Bradley Hand ITC" panose="03070402050302030203" pitchFamily="66" charset="0"/>
              </a:rPr>
              <a:t/>
            </a:r>
            <a:br>
              <a:rPr lang="en-US" sz="6800" dirty="0">
                <a:latin typeface="Bradley Hand ITC" panose="03070402050302030203" pitchFamily="66" charset="0"/>
              </a:rPr>
            </a:br>
            <a:endParaRPr lang="en-US" sz="6800" dirty="0">
              <a:latin typeface="Bradley Hand ITC" panose="03070402050302030203" pitchFamily="66" charset="0"/>
            </a:endParaRPr>
          </a:p>
        </p:txBody>
      </p:sp>
      <p:grpSp>
        <p:nvGrpSpPr>
          <p:cNvPr id="12" name="Group 11">
            <a:extLst>
              <a:ext uri="{FF2B5EF4-FFF2-40B4-BE49-F238E27FC236}">
                <a16:creationId xmlns:a16="http://schemas.microsoft.com/office/drawing/2014/main" id="{4607343F-9D74-46A1-AC52-45116813708F}"/>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68" y="0"/>
            <a:ext cx="874718" cy="6857455"/>
            <a:chOff x="5395368" y="0"/>
            <a:chExt cx="874718" cy="6857455"/>
          </a:xfrm>
        </p:grpSpPr>
        <p:sp>
          <p:nvSpPr>
            <p:cNvPr id="13" name="Freeform: Shape 12">
              <a:extLst>
                <a:ext uri="{FF2B5EF4-FFF2-40B4-BE49-F238E27FC236}">
                  <a16:creationId xmlns:a16="http://schemas.microsoft.com/office/drawing/2014/main" id="{81C95307-A0F9-4527-8C28-5D3F2001F6A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6200000">
              <a:off x="2404000"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C1427FB5-5ABE-4017-8473-FFBC0FBB7B4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6200000">
              <a:off x="240399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7" name="Graphic 6" descr="Question mark">
            <a:extLst>
              <a:ext uri="{FF2B5EF4-FFF2-40B4-BE49-F238E27FC236}">
                <a16:creationId xmlns:a16="http://schemas.microsoft.com/office/drawing/2014/main" id="{CF37DDAE-91DE-4376-8B30-71D7B291825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35024" y="1617237"/>
            <a:ext cx="4203701" cy="4203701"/>
          </a:xfrm>
          <a:prstGeom prst="rect">
            <a:avLst/>
          </a:prstGeom>
        </p:spPr>
      </p:pic>
    </p:spTree>
    <p:extLst>
      <p:ext uri="{BB962C8B-B14F-4D97-AF65-F5344CB8AC3E}">
        <p14:creationId xmlns:p14="http://schemas.microsoft.com/office/powerpoint/2010/main" val="4233240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ornVTI">
  <a:themeElements>
    <a:clrScheme name="AnalogousFromLightSeedRightStep">
      <a:dk1>
        <a:srgbClr val="000000"/>
      </a:dk1>
      <a:lt1>
        <a:srgbClr val="FFFFFF"/>
      </a:lt1>
      <a:dk2>
        <a:srgbClr val="413324"/>
      </a:dk2>
      <a:lt2>
        <a:srgbClr val="E2E7E8"/>
      </a:lt2>
      <a:accent1>
        <a:srgbClr val="C39790"/>
      </a:accent1>
      <a:accent2>
        <a:srgbClr val="B79D7A"/>
      </a:accent2>
      <a:accent3>
        <a:srgbClr val="A6A57E"/>
      </a:accent3>
      <a:accent4>
        <a:srgbClr val="95AB75"/>
      </a:accent4>
      <a:accent5>
        <a:srgbClr val="8BAD83"/>
      </a:accent5>
      <a:accent6>
        <a:srgbClr val="78AF85"/>
      </a:accent6>
      <a:hlink>
        <a:srgbClr val="5A8B94"/>
      </a:hlink>
      <a:folHlink>
        <a:srgbClr val="7F7F7F"/>
      </a:folHlink>
    </a:clrScheme>
    <a:fontScheme name="Torn">
      <a:majorFont>
        <a:latin typeface="Verdana Pro Cond SemiBold"/>
        <a:ea typeface=""/>
        <a:cs typeface=""/>
      </a:majorFont>
      <a:minorFont>
        <a:latin typeface="Verdana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docProps/app.xml><?xml version="1.0" encoding="utf-8"?>
<Properties xmlns="http://schemas.openxmlformats.org/officeDocument/2006/extended-properties" xmlns:vt="http://schemas.openxmlformats.org/officeDocument/2006/docPropsVTypes">
  <TotalTime>1173</TotalTime>
  <Words>862</Words>
  <Application>Microsoft Office PowerPoint</Application>
  <PresentationFormat>Widescreen</PresentationFormat>
  <Paragraphs>56</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Bradley Hand ITC</vt:lpstr>
      <vt:lpstr>Comic Sans MS</vt:lpstr>
      <vt:lpstr>Verdana Pro</vt:lpstr>
      <vt:lpstr>Verdana Pro Cond SemiBold</vt:lpstr>
      <vt:lpstr>TornVTI</vt:lpstr>
      <vt:lpstr>Year 3/4 (Mrs S Gilbert)</vt:lpstr>
      <vt:lpstr>Staffing</vt:lpstr>
      <vt:lpstr>General information…</vt:lpstr>
      <vt:lpstr>PowerPoint Presentation</vt:lpstr>
      <vt:lpstr>Homework</vt:lpstr>
      <vt:lpstr>Learning Times Tables</vt:lpstr>
      <vt:lpstr>Ways to learn times tables…</vt:lpstr>
      <vt:lpstr>Reading in KS2</vt:lpstr>
      <vt:lpstr>Equipment…</vt:lpstr>
      <vt:lpstr>A few other things…</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 (Mrs W Clark)</dc:title>
  <dc:creator>Mrs Clark</dc:creator>
  <cp:lastModifiedBy>Sophie Gilbert</cp:lastModifiedBy>
  <cp:revision>52</cp:revision>
  <dcterms:created xsi:type="dcterms:W3CDTF">2021-10-04T19:10:40Z</dcterms:created>
  <dcterms:modified xsi:type="dcterms:W3CDTF">2024-07-10T07:37:29Z</dcterms:modified>
</cp:coreProperties>
</file>