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8" r:id="rId2"/>
    <p:sldId id="271" r:id="rId3"/>
    <p:sldId id="261" r:id="rId4"/>
    <p:sldId id="262" r:id="rId5"/>
    <p:sldId id="272" r:id="rId6"/>
    <p:sldId id="273" r:id="rId7"/>
    <p:sldId id="274" r:id="rId8"/>
    <p:sldId id="263" r:id="rId9"/>
    <p:sldId id="270"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21CCCB-4EE0-4788-B2CD-E644677C40D0}" v="6" dt="2024-09-17T20:45:24.034"/>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29" autoAdjust="0"/>
    <p:restoredTop sz="94660"/>
  </p:normalViewPr>
  <p:slideViewPr>
    <p:cSldViewPr snapToGrid="0">
      <p:cViewPr varScale="1">
        <p:scale>
          <a:sx n="69" d="100"/>
          <a:sy n="69" d="100"/>
        </p:scale>
        <p:origin x="840" y="60"/>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lark" userId="7bd97a06-ea6f-4547-8729-9c41ea6d4afe" providerId="ADAL" clId="{F621CCCB-4EE0-4788-B2CD-E644677C40D0}"/>
    <pc:docChg chg="custSel addSld delSld modSld sldOrd">
      <pc:chgData name="Mrs Clark" userId="7bd97a06-ea6f-4547-8729-9c41ea6d4afe" providerId="ADAL" clId="{F621CCCB-4EE0-4788-B2CD-E644677C40D0}" dt="2024-09-17T20:47:57.617" v="824" actId="47"/>
      <pc:docMkLst>
        <pc:docMk/>
      </pc:docMkLst>
      <pc:sldChg chg="modSp del mod">
        <pc:chgData name="Mrs Clark" userId="7bd97a06-ea6f-4547-8729-9c41ea6d4afe" providerId="ADAL" clId="{F621CCCB-4EE0-4788-B2CD-E644677C40D0}" dt="2024-09-17T20:45:51.661" v="815" actId="47"/>
        <pc:sldMkLst>
          <pc:docMk/>
          <pc:sldMk cId="1440355687" sldId="260"/>
        </pc:sldMkLst>
        <pc:spChg chg="mod">
          <ac:chgData name="Mrs Clark" userId="7bd97a06-ea6f-4547-8729-9c41ea6d4afe" providerId="ADAL" clId="{F621CCCB-4EE0-4788-B2CD-E644677C40D0}" dt="2024-09-17T20:29:59.501" v="595" actId="20577"/>
          <ac:spMkLst>
            <pc:docMk/>
            <pc:sldMk cId="1440355687" sldId="260"/>
            <ac:spMk id="13" creationId="{00000000-0000-0000-0000-000000000000}"/>
          </ac:spMkLst>
        </pc:spChg>
      </pc:sldChg>
      <pc:sldChg chg="modSp mod">
        <pc:chgData name="Mrs Clark" userId="7bd97a06-ea6f-4547-8729-9c41ea6d4afe" providerId="ADAL" clId="{F621CCCB-4EE0-4788-B2CD-E644677C40D0}" dt="2024-09-17T20:39:38.958" v="747" actId="20577"/>
        <pc:sldMkLst>
          <pc:docMk/>
          <pc:sldMk cId="2249699226" sldId="263"/>
        </pc:sldMkLst>
        <pc:spChg chg="mod">
          <ac:chgData name="Mrs Clark" userId="7bd97a06-ea6f-4547-8729-9c41ea6d4afe" providerId="ADAL" clId="{F621CCCB-4EE0-4788-B2CD-E644677C40D0}" dt="2024-09-17T20:39:38.958" v="747" actId="20577"/>
          <ac:spMkLst>
            <pc:docMk/>
            <pc:sldMk cId="2249699226" sldId="263"/>
            <ac:spMk id="2" creationId="{00000000-0000-0000-0000-000000000000}"/>
          </ac:spMkLst>
        </pc:spChg>
      </pc:sldChg>
      <pc:sldChg chg="modSp mod">
        <pc:chgData name="Mrs Clark" userId="7bd97a06-ea6f-4547-8729-9c41ea6d4afe" providerId="ADAL" clId="{F621CCCB-4EE0-4788-B2CD-E644677C40D0}" dt="2024-09-17T20:18:58.805" v="170" actId="20577"/>
        <pc:sldMkLst>
          <pc:docMk/>
          <pc:sldMk cId="3240797513" sldId="264"/>
        </pc:sldMkLst>
        <pc:spChg chg="mod">
          <ac:chgData name="Mrs Clark" userId="7bd97a06-ea6f-4547-8729-9c41ea6d4afe" providerId="ADAL" clId="{F621CCCB-4EE0-4788-B2CD-E644677C40D0}" dt="2024-09-17T20:18:03.939" v="51" actId="5793"/>
          <ac:spMkLst>
            <pc:docMk/>
            <pc:sldMk cId="3240797513" sldId="264"/>
            <ac:spMk id="13" creationId="{00000000-0000-0000-0000-000000000000}"/>
          </ac:spMkLst>
        </pc:spChg>
        <pc:spChg chg="mod">
          <ac:chgData name="Mrs Clark" userId="7bd97a06-ea6f-4547-8729-9c41ea6d4afe" providerId="ADAL" clId="{F621CCCB-4EE0-4788-B2CD-E644677C40D0}" dt="2024-09-17T20:18:58.805" v="170" actId="20577"/>
          <ac:spMkLst>
            <pc:docMk/>
            <pc:sldMk cId="3240797513" sldId="264"/>
            <ac:spMk id="14" creationId="{00000000-0000-0000-0000-000000000000}"/>
          </ac:spMkLst>
        </pc:spChg>
      </pc:sldChg>
      <pc:sldChg chg="addSp modSp mod">
        <pc:chgData name="Mrs Clark" userId="7bd97a06-ea6f-4547-8729-9c41ea6d4afe" providerId="ADAL" clId="{F621CCCB-4EE0-4788-B2CD-E644677C40D0}" dt="2024-09-17T20:46:29.868" v="820" actId="14100"/>
        <pc:sldMkLst>
          <pc:docMk/>
          <pc:sldMk cId="888304381" sldId="265"/>
        </pc:sldMkLst>
        <pc:spChg chg="mod">
          <ac:chgData name="Mrs Clark" userId="7bd97a06-ea6f-4547-8729-9c41ea6d4afe" providerId="ADAL" clId="{F621CCCB-4EE0-4788-B2CD-E644677C40D0}" dt="2024-09-17T20:22:40.310" v="248" actId="5793"/>
          <ac:spMkLst>
            <pc:docMk/>
            <pc:sldMk cId="888304381" sldId="265"/>
            <ac:spMk id="2" creationId="{00000000-0000-0000-0000-000000000000}"/>
          </ac:spMkLst>
        </pc:spChg>
        <pc:spChg chg="mod">
          <ac:chgData name="Mrs Clark" userId="7bd97a06-ea6f-4547-8729-9c41ea6d4afe" providerId="ADAL" clId="{F621CCCB-4EE0-4788-B2CD-E644677C40D0}" dt="2024-09-17T20:23:11.076" v="321" actId="20577"/>
          <ac:spMkLst>
            <pc:docMk/>
            <pc:sldMk cId="888304381" sldId="265"/>
            <ac:spMk id="3" creationId="{00000000-0000-0000-0000-000000000000}"/>
          </ac:spMkLst>
        </pc:spChg>
        <pc:spChg chg="mod">
          <ac:chgData name="Mrs Clark" userId="7bd97a06-ea6f-4547-8729-9c41ea6d4afe" providerId="ADAL" clId="{F621CCCB-4EE0-4788-B2CD-E644677C40D0}" dt="2024-09-17T20:23:28.841" v="324" actId="20577"/>
          <ac:spMkLst>
            <pc:docMk/>
            <pc:sldMk cId="888304381" sldId="265"/>
            <ac:spMk id="4" creationId="{00000000-0000-0000-0000-000000000000}"/>
          </ac:spMkLst>
        </pc:spChg>
        <pc:spChg chg="mod">
          <ac:chgData name="Mrs Clark" userId="7bd97a06-ea6f-4547-8729-9c41ea6d4afe" providerId="ADAL" clId="{F621CCCB-4EE0-4788-B2CD-E644677C40D0}" dt="2024-09-17T20:46:21.305" v="818" actId="14100"/>
          <ac:spMkLst>
            <pc:docMk/>
            <pc:sldMk cId="888304381" sldId="265"/>
            <ac:spMk id="5" creationId="{00000000-0000-0000-0000-000000000000}"/>
          </ac:spMkLst>
        </pc:spChg>
        <pc:spChg chg="mod">
          <ac:chgData name="Mrs Clark" userId="7bd97a06-ea6f-4547-8729-9c41ea6d4afe" providerId="ADAL" clId="{F621CCCB-4EE0-4788-B2CD-E644677C40D0}" dt="2024-09-17T20:46:29.868" v="820" actId="14100"/>
          <ac:spMkLst>
            <pc:docMk/>
            <pc:sldMk cId="888304381" sldId="265"/>
            <ac:spMk id="6" creationId="{00000000-0000-0000-0000-000000000000}"/>
          </ac:spMkLst>
        </pc:spChg>
        <pc:picChg chg="add mod">
          <ac:chgData name="Mrs Clark" userId="7bd97a06-ea6f-4547-8729-9c41ea6d4afe" providerId="ADAL" clId="{F621CCCB-4EE0-4788-B2CD-E644677C40D0}" dt="2024-09-17T20:29:44.703" v="594" actId="1076"/>
          <ac:picMkLst>
            <pc:docMk/>
            <pc:sldMk cId="888304381" sldId="265"/>
            <ac:picMk id="8" creationId="{24DDC771-B30D-B11D-0B06-EE02582C5A42}"/>
          </ac:picMkLst>
        </pc:picChg>
      </pc:sldChg>
      <pc:sldChg chg="del">
        <pc:chgData name="Mrs Clark" userId="7bd97a06-ea6f-4547-8729-9c41ea6d4afe" providerId="ADAL" clId="{F621CCCB-4EE0-4788-B2CD-E644677C40D0}" dt="2024-09-17T20:47:51.107" v="821" actId="47"/>
        <pc:sldMkLst>
          <pc:docMk/>
          <pc:sldMk cId="2902466307" sldId="266"/>
        </pc:sldMkLst>
      </pc:sldChg>
      <pc:sldChg chg="del">
        <pc:chgData name="Mrs Clark" userId="7bd97a06-ea6f-4547-8729-9c41ea6d4afe" providerId="ADAL" clId="{F621CCCB-4EE0-4788-B2CD-E644677C40D0}" dt="2024-09-17T20:47:52.820" v="822" actId="47"/>
        <pc:sldMkLst>
          <pc:docMk/>
          <pc:sldMk cId="3350644395" sldId="267"/>
        </pc:sldMkLst>
      </pc:sldChg>
      <pc:sldChg chg="del">
        <pc:chgData name="Mrs Clark" userId="7bd97a06-ea6f-4547-8729-9c41ea6d4afe" providerId="ADAL" clId="{F621CCCB-4EE0-4788-B2CD-E644677C40D0}" dt="2024-09-17T20:47:54.837" v="823" actId="47"/>
        <pc:sldMkLst>
          <pc:docMk/>
          <pc:sldMk cId="1457430339" sldId="268"/>
        </pc:sldMkLst>
      </pc:sldChg>
      <pc:sldChg chg="del">
        <pc:chgData name="Mrs Clark" userId="7bd97a06-ea6f-4547-8729-9c41ea6d4afe" providerId="ADAL" clId="{F621CCCB-4EE0-4788-B2CD-E644677C40D0}" dt="2024-09-17T20:47:57.617" v="824" actId="47"/>
        <pc:sldMkLst>
          <pc:docMk/>
          <pc:sldMk cId="3734198996" sldId="269"/>
        </pc:sldMkLst>
      </pc:sldChg>
      <pc:sldChg chg="modSp new mod ord">
        <pc:chgData name="Mrs Clark" userId="7bd97a06-ea6f-4547-8729-9c41ea6d4afe" providerId="ADAL" clId="{F621CCCB-4EE0-4788-B2CD-E644677C40D0}" dt="2024-09-17T20:39:06.160" v="693"/>
        <pc:sldMkLst>
          <pc:docMk/>
          <pc:sldMk cId="2422861980" sldId="270"/>
        </pc:sldMkLst>
        <pc:spChg chg="mod">
          <ac:chgData name="Mrs Clark" userId="7bd97a06-ea6f-4547-8729-9c41ea6d4afe" providerId="ADAL" clId="{F621CCCB-4EE0-4788-B2CD-E644677C40D0}" dt="2024-09-17T20:25:44.218" v="368" actId="20577"/>
          <ac:spMkLst>
            <pc:docMk/>
            <pc:sldMk cId="2422861980" sldId="270"/>
            <ac:spMk id="2" creationId="{654FA89C-861F-F88D-3179-1BAEA9966E79}"/>
          </ac:spMkLst>
        </pc:spChg>
        <pc:spChg chg="mod">
          <ac:chgData name="Mrs Clark" userId="7bd97a06-ea6f-4547-8729-9c41ea6d4afe" providerId="ADAL" clId="{F621CCCB-4EE0-4788-B2CD-E644677C40D0}" dt="2024-09-17T20:25:58.616" v="371" actId="123"/>
          <ac:spMkLst>
            <pc:docMk/>
            <pc:sldMk cId="2422861980" sldId="270"/>
            <ac:spMk id="3" creationId="{C5047437-AFA5-21F9-2D30-2F1F9E69736C}"/>
          </ac:spMkLst>
        </pc:spChg>
        <pc:spChg chg="mod">
          <ac:chgData name="Mrs Clark" userId="7bd97a06-ea6f-4547-8729-9c41ea6d4afe" providerId="ADAL" clId="{F621CCCB-4EE0-4788-B2CD-E644677C40D0}" dt="2024-09-17T20:35:50.649" v="642"/>
          <ac:spMkLst>
            <pc:docMk/>
            <pc:sldMk cId="2422861980" sldId="270"/>
            <ac:spMk id="4" creationId="{894194FA-7716-5D9C-1A6C-ACBEB31378EB}"/>
          </ac:spMkLst>
        </pc:spChg>
      </pc:sldChg>
      <pc:sldChg chg="modSp new mod">
        <pc:chgData name="Mrs Clark" userId="7bd97a06-ea6f-4547-8729-9c41ea6d4afe" providerId="ADAL" clId="{F621CCCB-4EE0-4788-B2CD-E644677C40D0}" dt="2024-09-17T20:31:55.784" v="635" actId="20577"/>
        <pc:sldMkLst>
          <pc:docMk/>
          <pc:sldMk cId="3848375480" sldId="271"/>
        </pc:sldMkLst>
        <pc:spChg chg="mod">
          <ac:chgData name="Mrs Clark" userId="7bd97a06-ea6f-4547-8729-9c41ea6d4afe" providerId="ADAL" clId="{F621CCCB-4EE0-4788-B2CD-E644677C40D0}" dt="2024-09-17T20:30:14.078" v="632" actId="20577"/>
          <ac:spMkLst>
            <pc:docMk/>
            <pc:sldMk cId="3848375480" sldId="271"/>
            <ac:spMk id="2" creationId="{9D362FEE-5CEB-C4C5-94B6-D3A4A2A631D6}"/>
          </ac:spMkLst>
        </pc:spChg>
        <pc:spChg chg="mod">
          <ac:chgData name="Mrs Clark" userId="7bd97a06-ea6f-4547-8729-9c41ea6d4afe" providerId="ADAL" clId="{F621CCCB-4EE0-4788-B2CD-E644677C40D0}" dt="2024-09-17T20:31:55.784" v="635" actId="20577"/>
          <ac:spMkLst>
            <pc:docMk/>
            <pc:sldMk cId="3848375480" sldId="271"/>
            <ac:spMk id="3" creationId="{B322690E-A1EE-6243-251B-727061D48878}"/>
          </ac:spMkLst>
        </pc:spChg>
      </pc:sldChg>
      <pc:sldChg chg="modSp new mod ord">
        <pc:chgData name="Mrs Clark" userId="7bd97a06-ea6f-4547-8729-9c41ea6d4afe" providerId="ADAL" clId="{F621CCCB-4EE0-4788-B2CD-E644677C40D0}" dt="2024-09-17T20:40:51.702" v="773" actId="115"/>
        <pc:sldMkLst>
          <pc:docMk/>
          <pc:sldMk cId="1939555479" sldId="272"/>
        </pc:sldMkLst>
        <pc:spChg chg="mod">
          <ac:chgData name="Mrs Clark" userId="7bd97a06-ea6f-4547-8729-9c41ea6d4afe" providerId="ADAL" clId="{F621CCCB-4EE0-4788-B2CD-E644677C40D0}" dt="2024-09-17T20:36:19.130" v="684" actId="20577"/>
          <ac:spMkLst>
            <pc:docMk/>
            <pc:sldMk cId="1939555479" sldId="272"/>
            <ac:spMk id="2" creationId="{2CA1F382-0C9E-FAD5-3168-4C2C9AF7D527}"/>
          </ac:spMkLst>
        </pc:spChg>
        <pc:spChg chg="mod">
          <ac:chgData name="Mrs Clark" userId="7bd97a06-ea6f-4547-8729-9c41ea6d4afe" providerId="ADAL" clId="{F621CCCB-4EE0-4788-B2CD-E644677C40D0}" dt="2024-09-17T20:40:51.702" v="773" actId="115"/>
          <ac:spMkLst>
            <pc:docMk/>
            <pc:sldMk cId="1939555479" sldId="272"/>
            <ac:spMk id="3" creationId="{B2ECC342-38A4-C857-D66B-913D18A9D53C}"/>
          </ac:spMkLst>
        </pc:spChg>
      </pc:sldChg>
      <pc:sldChg chg="addSp modSp new mod modClrScheme chgLayout">
        <pc:chgData name="Mrs Clark" userId="7bd97a06-ea6f-4547-8729-9c41ea6d4afe" providerId="ADAL" clId="{F621CCCB-4EE0-4788-B2CD-E644677C40D0}" dt="2024-09-17T20:45:34.471" v="814" actId="26606"/>
        <pc:sldMkLst>
          <pc:docMk/>
          <pc:sldMk cId="4065799641" sldId="273"/>
        </pc:sldMkLst>
        <pc:spChg chg="mod">
          <ac:chgData name="Mrs Clark" userId="7bd97a06-ea6f-4547-8729-9c41ea6d4afe" providerId="ADAL" clId="{F621CCCB-4EE0-4788-B2CD-E644677C40D0}" dt="2024-09-17T20:45:34.471" v="814" actId="26606"/>
          <ac:spMkLst>
            <pc:docMk/>
            <pc:sldMk cId="4065799641" sldId="273"/>
            <ac:spMk id="2" creationId="{A9C83A4A-1120-9870-B835-4A240ED82B80}"/>
          </ac:spMkLst>
        </pc:spChg>
        <pc:spChg chg="mod">
          <ac:chgData name="Mrs Clark" userId="7bd97a06-ea6f-4547-8729-9c41ea6d4afe" providerId="ADAL" clId="{F621CCCB-4EE0-4788-B2CD-E644677C40D0}" dt="2024-09-17T20:45:34.471" v="814" actId="26606"/>
          <ac:spMkLst>
            <pc:docMk/>
            <pc:sldMk cId="4065799641" sldId="273"/>
            <ac:spMk id="3" creationId="{5749945D-9AD2-7EDE-9FA8-1F52D0656C30}"/>
          </ac:spMkLst>
        </pc:spChg>
        <pc:picChg chg="add mod">
          <ac:chgData name="Mrs Clark" userId="7bd97a06-ea6f-4547-8729-9c41ea6d4afe" providerId="ADAL" clId="{F621CCCB-4EE0-4788-B2CD-E644677C40D0}" dt="2024-09-17T20:45:34.471" v="814" actId="26606"/>
          <ac:picMkLst>
            <pc:docMk/>
            <pc:sldMk cId="4065799641" sldId="273"/>
            <ac:picMk id="4" creationId="{487EDFF3-50EB-7C08-2CBF-D201A3D7B1F2}"/>
          </ac:picMkLst>
        </pc:picChg>
      </pc:sldChg>
      <pc:sldChg chg="addSp modSp new mod modClrScheme chgLayout">
        <pc:chgData name="Mrs Clark" userId="7bd97a06-ea6f-4547-8729-9c41ea6d4afe" providerId="ADAL" clId="{F621CCCB-4EE0-4788-B2CD-E644677C40D0}" dt="2024-09-17T20:44:25.190" v="812" actId="26606"/>
        <pc:sldMkLst>
          <pc:docMk/>
          <pc:sldMk cId="3226413466" sldId="274"/>
        </pc:sldMkLst>
        <pc:spChg chg="mod">
          <ac:chgData name="Mrs Clark" userId="7bd97a06-ea6f-4547-8729-9c41ea6d4afe" providerId="ADAL" clId="{F621CCCB-4EE0-4788-B2CD-E644677C40D0}" dt="2024-09-17T20:44:25.190" v="812" actId="26606"/>
          <ac:spMkLst>
            <pc:docMk/>
            <pc:sldMk cId="3226413466" sldId="274"/>
            <ac:spMk id="2" creationId="{9D86D2E6-385F-B887-306E-4519EFF0EDA3}"/>
          </ac:spMkLst>
        </pc:spChg>
        <pc:spChg chg="mod">
          <ac:chgData name="Mrs Clark" userId="7bd97a06-ea6f-4547-8729-9c41ea6d4afe" providerId="ADAL" clId="{F621CCCB-4EE0-4788-B2CD-E644677C40D0}" dt="2024-09-17T20:44:25.190" v="812" actId="26606"/>
          <ac:spMkLst>
            <pc:docMk/>
            <pc:sldMk cId="3226413466" sldId="274"/>
            <ac:spMk id="3" creationId="{201A2D2A-9EDD-5B6D-B34C-3485A96CD5D5}"/>
          </ac:spMkLst>
        </pc:spChg>
        <pc:picChg chg="add mod">
          <ac:chgData name="Mrs Clark" userId="7bd97a06-ea6f-4547-8729-9c41ea6d4afe" providerId="ADAL" clId="{F621CCCB-4EE0-4788-B2CD-E644677C40D0}" dt="2024-09-17T20:44:25.190" v="812" actId="26606"/>
          <ac:picMkLst>
            <pc:docMk/>
            <pc:sldMk cId="3226413466" sldId="274"/>
            <ac:picMk id="4" creationId="{6153870A-EE81-A90D-9391-A861D24C8E54}"/>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EBDA6D-DC69-4DCE-BAF7-6763517D3376}" type="datetimeFigureOut">
              <a:rPr lang="en-US"/>
              <a:t>9/17/2024</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2977E94-A6AB-4E02-8E43-E89F9CF4757F}" type="slidenum">
              <a:rPr/>
              <a:t>‹#›</a:t>
            </a:fld>
            <a:endParaRPr/>
          </a:p>
        </p:txBody>
      </p:sp>
    </p:spTree>
    <p:extLst>
      <p:ext uri="{BB962C8B-B14F-4D97-AF65-F5344CB8AC3E}">
        <p14:creationId xmlns:p14="http://schemas.microsoft.com/office/powerpoint/2010/main" val="2154258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7F6C43-988E-4257-9A1C-C162EF036D58}" type="datetimeFigureOut">
              <a:rPr lang="en-US"/>
              <a:t>9/17/2024</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D491D0-8E1B-49C7-849B-A28568D94497}" type="slidenum">
              <a:rPr/>
              <a:t>‹#›</a:t>
            </a:fld>
            <a:endParaRPr/>
          </a:p>
        </p:txBody>
      </p:sp>
    </p:spTree>
    <p:extLst>
      <p:ext uri="{BB962C8B-B14F-4D97-AF65-F5344CB8AC3E}">
        <p14:creationId xmlns:p14="http://schemas.microsoft.com/office/powerpoint/2010/main" val="172632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inv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2832533" y="1371600"/>
            <a:ext cx="9359467" cy="2971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2832533" y="4462272"/>
            <a:ext cx="9359467" cy="10332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bwMode="black">
          <a:xfrm>
            <a:off x="3175199" y="1943842"/>
            <a:ext cx="8500062" cy="2387600"/>
          </a:xfrm>
        </p:spPr>
        <p:txBody>
          <a:bodyPr anchor="b"/>
          <a:lstStyle>
            <a:lvl1pPr algn="l">
              <a:lnSpc>
                <a:spcPct val="90000"/>
              </a:lnSpc>
              <a:defRPr sz="6000" b="1">
                <a:solidFill>
                  <a:schemeClr val="tx1"/>
                </a:solidFill>
              </a:defRPr>
            </a:lvl1pPr>
          </a:lstStyle>
          <a:p>
            <a:r>
              <a:rPr lang="en-US"/>
              <a:t>Click to edit Master title style</a:t>
            </a:r>
            <a:endParaRPr/>
          </a:p>
        </p:txBody>
      </p:sp>
      <p:sp>
        <p:nvSpPr>
          <p:cNvPr id="3" name="Subtitle 2"/>
          <p:cNvSpPr>
            <a:spLocks noGrp="1"/>
          </p:cNvSpPr>
          <p:nvPr>
            <p:ph type="subTitle" idx="1"/>
          </p:nvPr>
        </p:nvSpPr>
        <p:spPr>
          <a:xfrm>
            <a:off x="3175199" y="4538659"/>
            <a:ext cx="8500062" cy="865321"/>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11" name="Date Placeholder 3"/>
          <p:cNvSpPr>
            <a:spLocks noGrp="1"/>
          </p:cNvSpPr>
          <p:nvPr>
            <p:ph type="dt" sz="half" idx="10"/>
          </p:nvPr>
        </p:nvSpPr>
        <p:spPr/>
        <p:txBody>
          <a:bodyPr/>
          <a:lstStyle>
            <a:lvl1pPr>
              <a:defRPr>
                <a:solidFill>
                  <a:schemeClr val="bg2"/>
                </a:solidFill>
              </a:defRPr>
            </a:lvl1pPr>
          </a:lstStyle>
          <a:p>
            <a:fld id="{2CCFE9AC-F15C-4FA0-A6F1-298829FA691D}" type="datetimeFigureOut">
              <a:rPr lang="en-US" smtClean="0"/>
              <a:pPr/>
              <a:t>9/17/2024</a:t>
            </a:fld>
            <a:endParaRPr lang="en-US" dirty="0"/>
          </a:p>
        </p:txBody>
      </p:sp>
      <p:sp>
        <p:nvSpPr>
          <p:cNvPr id="12" name="Footer Placeholder 4"/>
          <p:cNvSpPr>
            <a:spLocks noGrp="1"/>
          </p:cNvSpPr>
          <p:nvPr>
            <p:ph type="ftr" sz="quarter" idx="11"/>
          </p:nvPr>
        </p:nvSpPr>
        <p:spPr/>
        <p:txBody>
          <a:bodyPr/>
          <a:lstStyle>
            <a:lvl1pPr>
              <a:defRPr>
                <a:solidFill>
                  <a:schemeClr val="bg2"/>
                </a:solidFill>
              </a:defRPr>
            </a:lvl1pPr>
          </a:lstStyle>
          <a:p>
            <a:endParaRPr lang="en-US"/>
          </a:p>
        </p:txBody>
      </p:sp>
      <p:sp>
        <p:nvSpPr>
          <p:cNvPr id="13" name="Slide Number Placeholder 5"/>
          <p:cNvSpPr>
            <a:spLocks noGrp="1"/>
          </p:cNvSpPr>
          <p:nvPr>
            <p:ph type="sldNum" sz="quarter" idx="12"/>
          </p:nvPr>
        </p:nvSpPr>
        <p:spPr/>
        <p:txBody>
          <a:bodyPr/>
          <a:lstStyle>
            <a:lvl1pPr>
              <a:defRPr>
                <a:solidFill>
                  <a:schemeClr val="bg2"/>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3047549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CCFE9AC-F15C-4FA0-A6F1-298829FA691D}" type="datetimeFigureOut">
              <a:rPr lang="en-US"/>
              <a:t>9/17/2024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541333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inv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3502152" y="-20637"/>
            <a:ext cx="73152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3502152" y="4462272"/>
            <a:ext cx="7315200" cy="1719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bwMode="black">
          <a:xfrm>
            <a:off x="3838015" y="658346"/>
            <a:ext cx="6597464" cy="3664417"/>
          </a:xfrm>
        </p:spPr>
        <p:txBody>
          <a:bodyPr anchor="b">
            <a:normAutofit/>
          </a:bodyPr>
          <a:lstStyle>
            <a:lvl1pPr>
              <a:lnSpc>
                <a:spcPct val="90000"/>
              </a:lnSpc>
              <a:defRPr sz="5000" b="1">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3838014" y="4589463"/>
            <a:ext cx="6597465" cy="1500187"/>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2"/>
                </a:solidFill>
              </a:defRPr>
            </a:lvl1pPr>
          </a:lstStyle>
          <a:p>
            <a:fld id="{2CCFE9AC-F15C-4FA0-A6F1-298829FA691D}" type="datetimeFigureOut">
              <a:rPr lang="en-US" smtClean="0"/>
              <a:pPr/>
              <a:t>9/17/2024</a:t>
            </a:fld>
            <a:endParaRPr lang="en-US"/>
          </a:p>
        </p:txBody>
      </p:sp>
      <p:sp>
        <p:nvSpPr>
          <p:cNvPr id="5" name="Footer Placeholder 4"/>
          <p:cNvSpPr>
            <a:spLocks noGrp="1"/>
          </p:cNvSpPr>
          <p:nvPr>
            <p:ph type="ftr" sz="quarter" idx="11"/>
          </p:nvPr>
        </p:nvSpPr>
        <p:spPr/>
        <p:txBody>
          <a:bodyPr/>
          <a:lstStyle>
            <a:lvl1pPr>
              <a:defRPr>
                <a:solidFill>
                  <a:schemeClr val="bg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4282452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80160" y="2194560"/>
            <a:ext cx="4489704" cy="3986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415368" y="2194560"/>
            <a:ext cx="4493424" cy="3986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CCFE9AC-F15C-4FA0-A6F1-298829FA691D}" type="datetimeFigureOut">
              <a:rPr lang="en-US"/>
              <a:t>9/17/2024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3201040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280160" y="1828456"/>
            <a:ext cx="4489704" cy="8306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80160" y="2743194"/>
            <a:ext cx="4489704" cy="34337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419088" y="1828456"/>
            <a:ext cx="4489704" cy="8306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9088" y="2743194"/>
            <a:ext cx="4489704" cy="34337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CCFE9AC-F15C-4FA0-A6F1-298829FA691D}" type="datetimeFigureOut">
              <a:rPr lang="en-US"/>
              <a:t>9/17/2024</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4261286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CCFE9AC-F15C-4FA0-A6F1-298829FA691D}" type="datetimeFigureOut">
              <a:rPr lang="en-US"/>
              <a:t>9/17/2024</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2641611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CFE9AC-F15C-4FA0-A6F1-298829FA691D}" type="datetimeFigureOut">
              <a:rPr lang="en-US"/>
              <a:t>9/17/2024</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1830296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lvl1pPr>
              <a:defRPr sz="3000"/>
            </a:lvl1pPr>
          </a:lstStyle>
          <a:p>
            <a:r>
              <a:rPr lang="en-US"/>
              <a:t>Click to edit Master title style</a:t>
            </a:r>
            <a:endParaRPr/>
          </a:p>
        </p:txBody>
      </p:sp>
      <p:sp>
        <p:nvSpPr>
          <p:cNvPr id="4" name="Text Placeholder 2"/>
          <p:cNvSpPr>
            <a:spLocks noGrp="1"/>
          </p:cNvSpPr>
          <p:nvPr>
            <p:ph type="body" sz="half" idx="2"/>
          </p:nvPr>
        </p:nvSpPr>
        <p:spPr>
          <a:xfrm>
            <a:off x="1291818" y="2465294"/>
            <a:ext cx="3834874" cy="3711669"/>
          </a:xfrm>
        </p:spPr>
        <p:txBody>
          <a:bodyPr>
            <a:normAutofit/>
          </a:bodyPr>
          <a:lstStyle>
            <a:lvl1pPr marL="0" indent="0">
              <a:spcBef>
                <a:spcPts val="1500"/>
              </a:spcBef>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Content Placeholder 3"/>
          <p:cNvSpPr>
            <a:spLocks noGrp="1"/>
          </p:cNvSpPr>
          <p:nvPr>
            <p:ph idx="1"/>
          </p:nvPr>
        </p:nvSpPr>
        <p:spPr>
          <a:xfrm>
            <a:off x="5518897" y="2465294"/>
            <a:ext cx="5174504" cy="3711669"/>
          </a:xfrm>
        </p:spPr>
        <p:txBody>
          <a:bodyPr>
            <a:normAutofit/>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CCFE9AC-F15C-4FA0-A6F1-298829FA691D}" type="datetimeFigureOut">
              <a:rPr lang="en-US"/>
              <a:t>9/17/2024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3114742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lvl1pPr>
              <a:defRPr sz="3000"/>
            </a:lvl1pPr>
          </a:lstStyle>
          <a:p>
            <a:r>
              <a:rPr lang="en-US"/>
              <a:t>Click to edit Master title style</a:t>
            </a:r>
            <a:endParaRPr/>
          </a:p>
        </p:txBody>
      </p:sp>
      <p:sp>
        <p:nvSpPr>
          <p:cNvPr id="4" name="Text Placeholder 3"/>
          <p:cNvSpPr>
            <a:spLocks noGrp="1"/>
          </p:cNvSpPr>
          <p:nvPr>
            <p:ph type="body" sz="half" idx="2"/>
          </p:nvPr>
        </p:nvSpPr>
        <p:spPr>
          <a:xfrm>
            <a:off x="1291819" y="2465293"/>
            <a:ext cx="3834874" cy="3711669"/>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5518896" y="1828456"/>
            <a:ext cx="5389895" cy="5029544"/>
          </a:xfrm>
        </p:spPr>
        <p:txBody>
          <a:bodyPr tIns="137160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5" name="Date Placeholder 4"/>
          <p:cNvSpPr>
            <a:spLocks noGrp="1"/>
          </p:cNvSpPr>
          <p:nvPr>
            <p:ph type="dt" sz="half" idx="10"/>
          </p:nvPr>
        </p:nvSpPr>
        <p:spPr/>
        <p:txBody>
          <a:bodyPr/>
          <a:lstStyle/>
          <a:p>
            <a:fld id="{2CCFE9AC-F15C-4FA0-A6F1-298829FA691D}" type="datetimeFigureOut">
              <a:rPr lang="en-US"/>
              <a:t>9/17/2024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4161366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CCFE9AC-F15C-4FA0-A6F1-298829FA691D}" type="datetimeFigureOut">
              <a:rPr lang="en-US"/>
              <a:t>9/17/2024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2664405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0" name="Rectangle 9"/>
          <p:cNvSpPr/>
          <p:nvPr/>
        </p:nvSpPr>
        <p:spPr>
          <a:xfrm rot="5400000">
            <a:off x="8267671" y="3370131"/>
            <a:ext cx="6858000" cy="1188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invGray">
          <a:xfrm rot="5400000">
            <a:off x="7523375" y="2743540"/>
            <a:ext cx="6857433" cy="1371487"/>
          </a:xfrm>
          <a:prstGeom prst="rect">
            <a:avLst/>
          </a:prstGeom>
        </p:spPr>
      </p:pic>
      <p:sp>
        <p:nvSpPr>
          <p:cNvPr id="2" name="Vertical Title 1"/>
          <p:cNvSpPr>
            <a:spLocks noGrp="1"/>
          </p:cNvSpPr>
          <p:nvPr>
            <p:ph type="title" orient="vert"/>
          </p:nvPr>
        </p:nvSpPr>
        <p:spPr>
          <a:xfrm>
            <a:off x="10266348" y="462249"/>
            <a:ext cx="1370886" cy="5714714"/>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378199" y="462249"/>
            <a:ext cx="9693088" cy="571471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a:xfrm>
            <a:off x="378199" y="6356350"/>
            <a:ext cx="1971947" cy="365125"/>
          </a:xfrm>
        </p:spPr>
        <p:txBody>
          <a:bodyPr/>
          <a:lstStyle/>
          <a:p>
            <a:fld id="{2CCFE9AC-F15C-4FA0-A6F1-298829FA691D}" type="datetimeFigureOut">
              <a:rPr lang="en-US"/>
              <a:t>9/17/2024</a:t>
            </a:fld>
            <a:endParaRPr/>
          </a:p>
        </p:txBody>
      </p:sp>
      <p:sp>
        <p:nvSpPr>
          <p:cNvPr id="5" name="Footer Placeholder 4"/>
          <p:cNvSpPr>
            <a:spLocks noGrp="1"/>
          </p:cNvSpPr>
          <p:nvPr>
            <p:ph type="ftr" sz="quarter" idx="11"/>
          </p:nvPr>
        </p:nvSpPr>
        <p:spPr>
          <a:xfrm>
            <a:off x="2382374" y="6356350"/>
            <a:ext cx="5687786" cy="365125"/>
          </a:xfrm>
        </p:spPr>
        <p:txBody>
          <a:bodyPr/>
          <a:lstStyle/>
          <a:p>
            <a:endParaRPr/>
          </a:p>
        </p:txBody>
      </p:sp>
      <p:sp>
        <p:nvSpPr>
          <p:cNvPr id="6" name="Slide Number Placeholder 5"/>
          <p:cNvSpPr>
            <a:spLocks noGrp="1"/>
          </p:cNvSpPr>
          <p:nvPr>
            <p:ph type="sldNum" sz="quarter" idx="12"/>
          </p:nvPr>
        </p:nvSpPr>
        <p:spPr>
          <a:xfrm>
            <a:off x="8102389" y="6356350"/>
            <a:ext cx="1968898" cy="365125"/>
          </a:xfrm>
        </p:spPr>
        <p:txBody>
          <a:bodyPr/>
          <a:lstStyle/>
          <a:p>
            <a:fld id="{BD266BE7-899D-4075-917F-DBDE33B6B692}" type="slidenum">
              <a:rPr/>
              <a:t>‹#›</a:t>
            </a:fld>
            <a:endParaRPr/>
          </a:p>
        </p:txBody>
      </p:sp>
    </p:spTree>
    <p:extLst>
      <p:ext uri="{BB962C8B-B14F-4D97-AF65-F5344CB8AC3E}">
        <p14:creationId xmlns:p14="http://schemas.microsoft.com/office/powerpoint/2010/main" val="3029411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347472"/>
            <a:ext cx="12188952" cy="1188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8" name="Picture 7"/>
          <p:cNvPicPr>
            <a:picLocks noChangeAspect="1"/>
          </p:cNvPicPr>
          <p:nvPr/>
        </p:nvPicPr>
        <p:blipFill>
          <a:blip r:embed="rId13">
            <a:extLst>
              <a:ext uri="{28A0092B-C50C-407E-A947-70E740481C1C}">
                <a14:useLocalDpi xmlns:a14="http://schemas.microsoft.com/office/drawing/2010/main" val="0"/>
              </a:ext>
            </a:extLst>
          </a:blip>
          <a:stretch>
            <a:fillRect/>
          </a:stretch>
        </p:blipFill>
        <p:spPr bwMode="invGray">
          <a:xfrm>
            <a:off x="0" y="457200"/>
            <a:ext cx="12188952" cy="1371257"/>
          </a:xfrm>
          <a:prstGeom prst="rect">
            <a:avLst/>
          </a:prstGeom>
        </p:spPr>
      </p:pic>
      <p:sp>
        <p:nvSpPr>
          <p:cNvPr id="2" name="Title Placeholder 1"/>
          <p:cNvSpPr>
            <a:spLocks noGrp="1"/>
          </p:cNvSpPr>
          <p:nvPr>
            <p:ph type="title"/>
          </p:nvPr>
        </p:nvSpPr>
        <p:spPr bwMode="black">
          <a:xfrm>
            <a:off x="1280160" y="466343"/>
            <a:ext cx="9628632" cy="1362113"/>
          </a:xfrm>
          <a:prstGeom prst="rect">
            <a:avLst/>
          </a:prstGeom>
        </p:spPr>
        <p:txBody>
          <a:bodyPr vert="horz" lIns="91440" tIns="45720" rIns="91440" bIns="45720" rtlCol="0" anchor="ctr">
            <a:normAutofit/>
          </a:bodyPr>
          <a:lstStyle/>
          <a:p>
            <a:r>
              <a:rPr lang="en-US"/>
              <a:t>Click to edit Master title style</a:t>
            </a:r>
            <a:endParaRPr dirty="0"/>
          </a:p>
        </p:txBody>
      </p:sp>
      <p:sp>
        <p:nvSpPr>
          <p:cNvPr id="3" name="Text Placeholder 2"/>
          <p:cNvSpPr>
            <a:spLocks noGrp="1"/>
          </p:cNvSpPr>
          <p:nvPr>
            <p:ph type="body" idx="1"/>
          </p:nvPr>
        </p:nvSpPr>
        <p:spPr>
          <a:xfrm>
            <a:off x="1280160" y="2190749"/>
            <a:ext cx="9628632" cy="398621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280160" y="6356350"/>
            <a:ext cx="1971947" cy="365125"/>
          </a:xfrm>
          <a:prstGeom prst="rect">
            <a:avLst/>
          </a:prstGeom>
        </p:spPr>
        <p:txBody>
          <a:bodyPr vert="horz" lIns="91440" tIns="45720" rIns="91440" bIns="45720" rtlCol="0" anchor="ctr"/>
          <a:lstStyle>
            <a:lvl1pPr algn="l">
              <a:defRPr sz="1200" baseline="0">
                <a:solidFill>
                  <a:schemeClr val="tx1"/>
                </a:solidFill>
              </a:defRPr>
            </a:lvl1pPr>
          </a:lstStyle>
          <a:p>
            <a:fld id="{2CCFE9AC-F15C-4FA0-A6F1-298829FA691D}" type="datetimeFigureOut">
              <a:rPr lang="en-US" smtClean="0"/>
              <a:pPr/>
              <a:t>9/17/2024</a:t>
            </a:fld>
            <a:endParaRPr lang="en-US" dirty="0"/>
          </a:p>
        </p:txBody>
      </p:sp>
      <p:sp>
        <p:nvSpPr>
          <p:cNvPr id="5" name="Footer Placeholder 4"/>
          <p:cNvSpPr>
            <a:spLocks noGrp="1"/>
          </p:cNvSpPr>
          <p:nvPr>
            <p:ph type="ftr" sz="quarter" idx="3"/>
          </p:nvPr>
        </p:nvSpPr>
        <p:spPr>
          <a:xfrm>
            <a:off x="3252107" y="6356350"/>
            <a:ext cx="5687786" cy="365125"/>
          </a:xfrm>
          <a:prstGeom prst="rect">
            <a:avLst/>
          </a:prstGeom>
        </p:spPr>
        <p:txBody>
          <a:bodyPr vert="horz" lIns="91440" tIns="45720" rIns="91440" bIns="45720" rtlCol="0" anchor="ctr"/>
          <a:lstStyle>
            <a:lvl1pPr algn="ctr">
              <a:defRPr sz="1200" baseline="0">
                <a:solidFill>
                  <a:schemeClr val="tx1"/>
                </a:solidFill>
              </a:defRPr>
            </a:lvl1pPr>
          </a:lstStyle>
          <a:p>
            <a:endParaRPr lang="en-US"/>
          </a:p>
        </p:txBody>
      </p:sp>
      <p:sp>
        <p:nvSpPr>
          <p:cNvPr id="6" name="Slide Number Placeholder 5"/>
          <p:cNvSpPr>
            <a:spLocks noGrp="1"/>
          </p:cNvSpPr>
          <p:nvPr>
            <p:ph type="sldNum" sz="quarter" idx="4"/>
          </p:nvPr>
        </p:nvSpPr>
        <p:spPr>
          <a:xfrm>
            <a:off x="8939894" y="6356350"/>
            <a:ext cx="1968898" cy="365125"/>
          </a:xfrm>
          <a:prstGeom prst="rect">
            <a:avLst/>
          </a:prstGeom>
        </p:spPr>
        <p:txBody>
          <a:bodyPr vert="horz" lIns="91440" tIns="45720" rIns="91440" bIns="45720" rtlCol="0" anchor="ctr"/>
          <a:lstStyle>
            <a:lvl1pPr algn="r">
              <a:defRPr sz="1200" baseline="0">
                <a:solidFill>
                  <a:schemeClr val="tx1"/>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2871921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5000"/>
        </a:lnSpc>
        <a:spcBef>
          <a:spcPct val="0"/>
        </a:spcBef>
        <a:buNone/>
        <a:defRPr sz="3000" kern="1200">
          <a:solidFill>
            <a:schemeClr val="bg1"/>
          </a:solidFill>
          <a:latin typeface="+mj-lt"/>
          <a:ea typeface="+mj-ea"/>
          <a:cs typeface="+mj-cs"/>
        </a:defRPr>
      </a:lvl1pPr>
    </p:titleStyle>
    <p:bodyStyle>
      <a:lvl1pPr marL="228600" indent="-228600" algn="l" defTabSz="914400" rtl="0" eaLnBrk="1" latinLnBrk="0" hangingPunct="1">
        <a:lnSpc>
          <a:spcPct val="100000"/>
        </a:lnSpc>
        <a:spcBef>
          <a:spcPts val="1500"/>
        </a:spcBef>
        <a:buFont typeface="Wingdings" panose="05000000000000000000" pitchFamily="2" charset="2"/>
        <a:buChar char="§"/>
        <a:defRPr sz="2200" kern="1200">
          <a:solidFill>
            <a:schemeClr val="tx1"/>
          </a:solidFill>
          <a:latin typeface="+mn-lt"/>
          <a:ea typeface="+mn-ea"/>
          <a:cs typeface="+mn-cs"/>
        </a:defRPr>
      </a:lvl1pPr>
      <a:lvl2pPr marL="685800" indent="-228600" algn="l" defTabSz="914400" rtl="0" eaLnBrk="1" latinLnBrk="0" hangingPunct="1">
        <a:lnSpc>
          <a:spcPct val="100000"/>
        </a:lnSpc>
        <a:spcBef>
          <a:spcPts val="300"/>
        </a:spcBef>
        <a:buFont typeface="Wingdings" panose="05000000000000000000"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300"/>
        </a:spcBef>
        <a:buFont typeface="Wingdings" panose="05000000000000000000" pitchFamily="2" charset="2"/>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6pPr>
      <a:lvl7pPr marL="29718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hiteroseeducation.com/parent-pupil-resources/maths/maths-with-michae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5.gif"/><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hyperlink" Target="https://whiteroseeducation.com/parent-pupil-resources/maths/home-learning"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hyperlink" Target="https://whiteroseeducation.com/parent-pupil-resources/maths/maths-with-michael"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Key Stage 2 </a:t>
            </a:r>
            <a:br>
              <a:rPr lang="en-US" dirty="0"/>
            </a:br>
            <a:r>
              <a:rPr lang="en-US" dirty="0"/>
              <a:t>Math Workshop</a:t>
            </a:r>
            <a:br>
              <a:rPr lang="en-US" dirty="0"/>
            </a:br>
            <a:r>
              <a:rPr lang="en-US" dirty="0" err="1"/>
              <a:t>Mrs</a:t>
            </a:r>
            <a:r>
              <a:rPr lang="en-US" dirty="0"/>
              <a:t> Gilbert and </a:t>
            </a:r>
            <a:r>
              <a:rPr lang="en-US" dirty="0" err="1"/>
              <a:t>Mrs</a:t>
            </a:r>
            <a:r>
              <a:rPr lang="en-US" dirty="0"/>
              <a:t> Clark</a:t>
            </a:r>
          </a:p>
        </p:txBody>
      </p:sp>
      <p:sp>
        <p:nvSpPr>
          <p:cNvPr id="3" name="Subtitle 2"/>
          <p:cNvSpPr>
            <a:spLocks noGrp="1"/>
          </p:cNvSpPr>
          <p:nvPr>
            <p:ph type="subTitle" idx="1"/>
          </p:nvPr>
        </p:nvSpPr>
        <p:spPr/>
        <p:txBody>
          <a:bodyPr/>
          <a:lstStyle/>
          <a:p>
            <a:r>
              <a:rPr lang="en-US" dirty="0"/>
              <a:t>Year 3 and 4                                                 Year 5 and 6</a:t>
            </a:r>
          </a:p>
        </p:txBody>
      </p:sp>
    </p:spTree>
    <p:extLst>
      <p:ext uri="{BB962C8B-B14F-4D97-AF65-F5344CB8AC3E}">
        <p14:creationId xmlns:p14="http://schemas.microsoft.com/office/powerpoint/2010/main" val="1732698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62FEE-5CEB-C4C5-94B6-D3A4A2A631D6}"/>
              </a:ext>
            </a:extLst>
          </p:cNvPr>
          <p:cNvSpPr>
            <a:spLocks noGrp="1"/>
          </p:cNvSpPr>
          <p:nvPr>
            <p:ph type="title"/>
          </p:nvPr>
        </p:nvSpPr>
        <p:spPr/>
        <p:txBody>
          <a:bodyPr/>
          <a:lstStyle/>
          <a:p>
            <a:r>
              <a:rPr lang="en-GB" dirty="0"/>
              <a:t>Has maths changed?</a:t>
            </a:r>
          </a:p>
        </p:txBody>
      </p:sp>
      <p:sp>
        <p:nvSpPr>
          <p:cNvPr id="3" name="Content Placeholder 2">
            <a:extLst>
              <a:ext uri="{FF2B5EF4-FFF2-40B4-BE49-F238E27FC236}">
                <a16:creationId xmlns:a16="http://schemas.microsoft.com/office/drawing/2014/main" id="{B322690E-A1EE-6243-251B-727061D48878}"/>
              </a:ext>
            </a:extLst>
          </p:cNvPr>
          <p:cNvSpPr>
            <a:spLocks noGrp="1"/>
          </p:cNvSpPr>
          <p:nvPr>
            <p:ph idx="1"/>
          </p:nvPr>
        </p:nvSpPr>
        <p:spPr/>
        <p:txBody>
          <a:bodyPr/>
          <a:lstStyle/>
          <a:p>
            <a:pPr marL="0" indent="0">
              <a:buNone/>
            </a:pPr>
            <a:r>
              <a:rPr lang="en-GB" dirty="0">
                <a:hlinkClick r:id="rId2"/>
              </a:rPr>
              <a:t>https://whiteroseeducation.com/parent-pupil-resources/maths/maths-with-michael</a:t>
            </a:r>
            <a:r>
              <a:rPr lang="en-GB" dirty="0"/>
              <a:t> </a:t>
            </a:r>
          </a:p>
        </p:txBody>
      </p:sp>
    </p:spTree>
    <p:extLst>
      <p:ext uri="{BB962C8B-B14F-4D97-AF65-F5344CB8AC3E}">
        <p14:creationId xmlns:p14="http://schemas.microsoft.com/office/powerpoint/2010/main" val="3848375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t>Year </a:t>
            </a:r>
            <a:r>
              <a:rPr lang="en-US" u="sng"/>
              <a:t>3 example </a:t>
            </a:r>
            <a:r>
              <a:rPr lang="en-US"/>
              <a:t>– </a:t>
            </a:r>
            <a:r>
              <a:rPr lang="en-US" dirty="0"/>
              <a:t>math learning is broken down into small steps within each block of learning. The purpose of this is for the children to gain a deep understanding of each concept before moving on. </a:t>
            </a:r>
          </a:p>
        </p:txBody>
      </p:sp>
      <p:pic>
        <p:nvPicPr>
          <p:cNvPr id="11" name="Picture 10"/>
          <p:cNvPicPr>
            <a:picLocks noChangeAspect="1"/>
          </p:cNvPicPr>
          <p:nvPr/>
        </p:nvPicPr>
        <p:blipFill>
          <a:blip r:embed="rId2"/>
          <a:stretch>
            <a:fillRect/>
          </a:stretch>
        </p:blipFill>
        <p:spPr>
          <a:xfrm>
            <a:off x="1188719" y="1828456"/>
            <a:ext cx="9457509" cy="5040312"/>
          </a:xfrm>
          <a:prstGeom prst="rect">
            <a:avLst/>
          </a:prstGeom>
        </p:spPr>
      </p:pic>
      <p:sp>
        <p:nvSpPr>
          <p:cNvPr id="12" name="Rectangle 11"/>
          <p:cNvSpPr/>
          <p:nvPr/>
        </p:nvSpPr>
        <p:spPr>
          <a:xfrm>
            <a:off x="1188719" y="1828456"/>
            <a:ext cx="9457509" cy="9278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4825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Within each block of learning there are a series of small steps which help build upon the previous one and consolidate learning before moving on. </a:t>
            </a:r>
          </a:p>
        </p:txBody>
      </p:sp>
      <p:pic>
        <p:nvPicPr>
          <p:cNvPr id="7" name="Picture 6"/>
          <p:cNvPicPr>
            <a:picLocks noChangeAspect="1"/>
          </p:cNvPicPr>
          <p:nvPr/>
        </p:nvPicPr>
        <p:blipFill>
          <a:blip r:embed="rId2"/>
          <a:stretch>
            <a:fillRect/>
          </a:stretch>
        </p:blipFill>
        <p:spPr>
          <a:xfrm>
            <a:off x="2429690" y="1917328"/>
            <a:ext cx="9270547" cy="4940672"/>
          </a:xfrm>
          <a:prstGeom prst="rect">
            <a:avLst/>
          </a:prstGeom>
        </p:spPr>
      </p:pic>
      <p:sp>
        <p:nvSpPr>
          <p:cNvPr id="8" name="Rectangle 7"/>
          <p:cNvSpPr/>
          <p:nvPr/>
        </p:nvSpPr>
        <p:spPr>
          <a:xfrm>
            <a:off x="2390503" y="1828456"/>
            <a:ext cx="9431383" cy="6404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0705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1F382-0C9E-FAD5-3168-4C2C9AF7D527}"/>
              </a:ext>
            </a:extLst>
          </p:cNvPr>
          <p:cNvSpPr>
            <a:spLocks noGrp="1"/>
          </p:cNvSpPr>
          <p:nvPr>
            <p:ph type="title"/>
          </p:nvPr>
        </p:nvSpPr>
        <p:spPr/>
        <p:txBody>
          <a:bodyPr/>
          <a:lstStyle/>
          <a:p>
            <a:r>
              <a:rPr lang="en-GB" dirty="0"/>
              <a:t>CPA (Concrete, Pictorial, Abstract)</a:t>
            </a:r>
          </a:p>
        </p:txBody>
      </p:sp>
      <p:sp>
        <p:nvSpPr>
          <p:cNvPr id="3" name="Content Placeholder 2">
            <a:extLst>
              <a:ext uri="{FF2B5EF4-FFF2-40B4-BE49-F238E27FC236}">
                <a16:creationId xmlns:a16="http://schemas.microsoft.com/office/drawing/2014/main" id="{B2ECC342-38A4-C857-D66B-913D18A9D53C}"/>
              </a:ext>
            </a:extLst>
          </p:cNvPr>
          <p:cNvSpPr>
            <a:spLocks noGrp="1"/>
          </p:cNvSpPr>
          <p:nvPr>
            <p:ph idx="1"/>
          </p:nvPr>
        </p:nvSpPr>
        <p:spPr>
          <a:xfrm>
            <a:off x="609599" y="2190749"/>
            <a:ext cx="11000509" cy="3986213"/>
          </a:xfrm>
        </p:spPr>
        <p:txBody>
          <a:bodyPr>
            <a:normAutofit/>
          </a:bodyPr>
          <a:lstStyle/>
          <a:p>
            <a:pPr marL="0" indent="0" algn="just">
              <a:buNone/>
            </a:pPr>
            <a:r>
              <a:rPr lang="en-GB" i="1" dirty="0"/>
              <a:t>Children (and adults!) can find maths difficult because it is abstract. The CPA approach builds on children’s existing knowledge by introducing abstract concepts in a concrete and tangible way. It involves moving from concrete materials, to pictorial representations, to abstract symbols and problems. </a:t>
            </a:r>
          </a:p>
          <a:p>
            <a:pPr marL="0" indent="0" algn="ctr">
              <a:buNone/>
            </a:pPr>
            <a:r>
              <a:rPr lang="en-GB" u="sng" dirty="0"/>
              <a:t>Concrete</a:t>
            </a:r>
          </a:p>
          <a:p>
            <a:pPr marL="0" indent="0" algn="just">
              <a:buNone/>
            </a:pPr>
            <a:r>
              <a:rPr lang="en-GB" dirty="0"/>
              <a:t>Concrete is the “doing” stage. During this stage, students use concrete objects to model problems. Unlike traditional maths teaching methods where teachers demonstrate how to solve a problem, the CPA approach brings concepts to life by allowing children to experience and handle physical (concrete) objects. With the CPA framework, every abstract concept is first introduced using physical, interactive concrete materials.</a:t>
            </a:r>
          </a:p>
          <a:p>
            <a:pPr algn="just"/>
            <a:endParaRPr lang="en-GB" dirty="0"/>
          </a:p>
        </p:txBody>
      </p:sp>
    </p:spTree>
    <p:extLst>
      <p:ext uri="{BB962C8B-B14F-4D97-AF65-F5344CB8AC3E}">
        <p14:creationId xmlns:p14="http://schemas.microsoft.com/office/powerpoint/2010/main" val="1939555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83A4A-1120-9870-B835-4A240ED82B80}"/>
              </a:ext>
            </a:extLst>
          </p:cNvPr>
          <p:cNvSpPr>
            <a:spLocks noGrp="1"/>
          </p:cNvSpPr>
          <p:nvPr>
            <p:ph type="title"/>
          </p:nvPr>
        </p:nvSpPr>
        <p:spPr>
          <a:xfrm>
            <a:off x="1280160" y="466343"/>
            <a:ext cx="9628632" cy="1362113"/>
          </a:xfrm>
        </p:spPr>
        <p:txBody>
          <a:bodyPr anchor="ctr">
            <a:normAutofit/>
          </a:bodyPr>
          <a:lstStyle/>
          <a:p>
            <a:r>
              <a:rPr lang="en-GB" dirty="0"/>
              <a:t>CPA (Concrete, Pictorial, Abstract)</a:t>
            </a:r>
          </a:p>
        </p:txBody>
      </p:sp>
      <p:sp>
        <p:nvSpPr>
          <p:cNvPr id="3" name="Content Placeholder 2">
            <a:extLst>
              <a:ext uri="{FF2B5EF4-FFF2-40B4-BE49-F238E27FC236}">
                <a16:creationId xmlns:a16="http://schemas.microsoft.com/office/drawing/2014/main" id="{5749945D-9AD2-7EDE-9FA8-1F52D0656C30}"/>
              </a:ext>
            </a:extLst>
          </p:cNvPr>
          <p:cNvSpPr>
            <a:spLocks noGrp="1"/>
          </p:cNvSpPr>
          <p:nvPr>
            <p:ph type="body" sz="half" idx="2"/>
          </p:nvPr>
        </p:nvSpPr>
        <p:spPr>
          <a:xfrm>
            <a:off x="1291819" y="2465293"/>
            <a:ext cx="3834874" cy="3711669"/>
          </a:xfrm>
        </p:spPr>
        <p:txBody>
          <a:bodyPr>
            <a:normAutofit/>
          </a:bodyPr>
          <a:lstStyle/>
          <a:p>
            <a:pPr marL="0" indent="0">
              <a:lnSpc>
                <a:spcPct val="90000"/>
              </a:lnSpc>
              <a:buNone/>
            </a:pPr>
            <a:r>
              <a:rPr lang="en-GB" sz="1500" u="sng"/>
              <a:t>Pictorial</a:t>
            </a:r>
          </a:p>
          <a:p>
            <a:pPr marL="0" indent="0">
              <a:lnSpc>
                <a:spcPct val="90000"/>
              </a:lnSpc>
              <a:buNone/>
            </a:pPr>
            <a:r>
              <a:rPr lang="en-GB" sz="1500"/>
              <a:t>Pictorial is the “seeing” stage. Here, visual representations of concrete objects are used to model problems. This stage encourages children to make a mental connection between the physical object they just handled and the abstract pictures, diagrams or models that represent the objects from the problem.</a:t>
            </a:r>
          </a:p>
          <a:p>
            <a:pPr marL="0" indent="0">
              <a:lnSpc>
                <a:spcPct val="90000"/>
              </a:lnSpc>
              <a:buNone/>
            </a:pPr>
            <a:r>
              <a:rPr lang="en-GB" sz="1500"/>
              <a:t>Building or drawing a model makes it easier for children to grasp difficult abstract concepts (for example, fractions). Simply put, it helps students visualise abstract problems and make them more accessible.</a:t>
            </a:r>
          </a:p>
        </p:txBody>
      </p:sp>
      <p:pic>
        <p:nvPicPr>
          <p:cNvPr id="4" name="Picture 3">
            <a:extLst>
              <a:ext uri="{FF2B5EF4-FFF2-40B4-BE49-F238E27FC236}">
                <a16:creationId xmlns:a16="http://schemas.microsoft.com/office/drawing/2014/main" id="{487EDFF3-50EB-7C08-2CBF-D201A3D7B1F2}"/>
              </a:ext>
            </a:extLst>
          </p:cNvPr>
          <p:cNvPicPr>
            <a:picLocks noChangeAspect="1"/>
          </p:cNvPicPr>
          <p:nvPr/>
        </p:nvPicPr>
        <p:blipFill>
          <a:blip r:embed="rId2"/>
          <a:stretch>
            <a:fillRect/>
          </a:stretch>
        </p:blipFill>
        <p:spPr>
          <a:xfrm>
            <a:off x="5518896" y="2962067"/>
            <a:ext cx="5389895" cy="2762321"/>
          </a:xfrm>
          <a:prstGeom prst="rect">
            <a:avLst/>
          </a:prstGeom>
          <a:noFill/>
        </p:spPr>
      </p:pic>
    </p:spTree>
    <p:extLst>
      <p:ext uri="{BB962C8B-B14F-4D97-AF65-F5344CB8AC3E}">
        <p14:creationId xmlns:p14="http://schemas.microsoft.com/office/powerpoint/2010/main" val="4065799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6D2E6-385F-B887-306E-4519EFF0EDA3}"/>
              </a:ext>
            </a:extLst>
          </p:cNvPr>
          <p:cNvSpPr>
            <a:spLocks noGrp="1"/>
          </p:cNvSpPr>
          <p:nvPr>
            <p:ph type="title"/>
          </p:nvPr>
        </p:nvSpPr>
        <p:spPr>
          <a:xfrm>
            <a:off x="1280160" y="466343"/>
            <a:ext cx="9628632" cy="1362113"/>
          </a:xfrm>
        </p:spPr>
        <p:txBody>
          <a:bodyPr anchor="ctr">
            <a:normAutofit/>
          </a:bodyPr>
          <a:lstStyle/>
          <a:p>
            <a:r>
              <a:rPr lang="en-GB" dirty="0"/>
              <a:t>CPA (Concrete, Pictorial, Abstract)</a:t>
            </a:r>
          </a:p>
        </p:txBody>
      </p:sp>
      <p:sp>
        <p:nvSpPr>
          <p:cNvPr id="3" name="Content Placeholder 2">
            <a:extLst>
              <a:ext uri="{FF2B5EF4-FFF2-40B4-BE49-F238E27FC236}">
                <a16:creationId xmlns:a16="http://schemas.microsoft.com/office/drawing/2014/main" id="{201A2D2A-9EDD-5B6D-B34C-3485A96CD5D5}"/>
              </a:ext>
            </a:extLst>
          </p:cNvPr>
          <p:cNvSpPr>
            <a:spLocks noGrp="1"/>
          </p:cNvSpPr>
          <p:nvPr>
            <p:ph sz="half" idx="1"/>
          </p:nvPr>
        </p:nvSpPr>
        <p:spPr>
          <a:xfrm>
            <a:off x="1280160" y="2194560"/>
            <a:ext cx="4489704" cy="3986784"/>
          </a:xfrm>
        </p:spPr>
        <p:txBody>
          <a:bodyPr>
            <a:normAutofit/>
          </a:bodyPr>
          <a:lstStyle/>
          <a:p>
            <a:pPr marL="0" indent="0">
              <a:lnSpc>
                <a:spcPct val="90000"/>
              </a:lnSpc>
              <a:buNone/>
            </a:pPr>
            <a:r>
              <a:rPr lang="en-GB" sz="1700" u="sng"/>
              <a:t>Abstract</a:t>
            </a:r>
          </a:p>
          <a:p>
            <a:pPr marL="0" indent="0">
              <a:lnSpc>
                <a:spcPct val="90000"/>
              </a:lnSpc>
              <a:buNone/>
            </a:pPr>
            <a:r>
              <a:rPr lang="en-GB" sz="1700"/>
              <a:t>Abstract is the “symbolic” stage, where children use abstract symbols to model problems. Students will not progress to this stage until they have demonstrated that they have a solid understanding of the concrete and pictorial stages of the problem. The abstract stage involves the teacher introducing abstract concepts (for example, mathematical symbols). Children are introduced to the concept at a symbolic level, using only numbers, notation, and mathematical symbols (for example, +, –, x, /) to indicate addition, multiplication or division.</a:t>
            </a:r>
          </a:p>
        </p:txBody>
      </p:sp>
      <p:pic>
        <p:nvPicPr>
          <p:cNvPr id="4" name="Picture 3">
            <a:extLst>
              <a:ext uri="{FF2B5EF4-FFF2-40B4-BE49-F238E27FC236}">
                <a16:creationId xmlns:a16="http://schemas.microsoft.com/office/drawing/2014/main" id="{6153870A-EE81-A90D-9391-A861D24C8E54}"/>
              </a:ext>
            </a:extLst>
          </p:cNvPr>
          <p:cNvPicPr>
            <a:picLocks noChangeAspect="1"/>
          </p:cNvPicPr>
          <p:nvPr/>
        </p:nvPicPr>
        <p:blipFill>
          <a:blip r:embed="rId2"/>
          <a:stretch>
            <a:fillRect/>
          </a:stretch>
        </p:blipFill>
        <p:spPr>
          <a:xfrm>
            <a:off x="6415368" y="2645928"/>
            <a:ext cx="4493424" cy="3084047"/>
          </a:xfrm>
          <a:prstGeom prst="rect">
            <a:avLst/>
          </a:prstGeom>
          <a:noFill/>
        </p:spPr>
      </p:pic>
    </p:spTree>
    <p:extLst>
      <p:ext uri="{BB962C8B-B14F-4D97-AF65-F5344CB8AC3E}">
        <p14:creationId xmlns:p14="http://schemas.microsoft.com/office/powerpoint/2010/main" val="3226413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Concrete resources and pictorial representations</a:t>
            </a:r>
          </a:p>
        </p:txBody>
      </p:sp>
      <p:pic>
        <p:nvPicPr>
          <p:cNvPr id="1026" name="Picture 2" descr="What is Base 10? - Twink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2673" y="1972491"/>
            <a:ext cx="3075713" cy="163285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875212" y="3749384"/>
            <a:ext cx="2272937" cy="523220"/>
          </a:xfrm>
          <a:prstGeom prst="rect">
            <a:avLst/>
          </a:prstGeom>
          <a:noFill/>
        </p:spPr>
        <p:txBody>
          <a:bodyPr wrap="square" rtlCol="0">
            <a:spAutoFit/>
          </a:bodyPr>
          <a:lstStyle/>
          <a:p>
            <a:r>
              <a:rPr lang="en-GB" sz="2800" dirty="0"/>
              <a:t>Base 10</a:t>
            </a:r>
          </a:p>
        </p:txBody>
      </p:sp>
      <p:pic>
        <p:nvPicPr>
          <p:cNvPr id="1028" name="Picture 4" descr="Place Value Chart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4366" y="2078718"/>
            <a:ext cx="3116761" cy="220624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916670" y="4272604"/>
            <a:ext cx="3004457" cy="523220"/>
          </a:xfrm>
          <a:prstGeom prst="rect">
            <a:avLst/>
          </a:prstGeom>
          <a:noFill/>
        </p:spPr>
        <p:txBody>
          <a:bodyPr wrap="square" rtlCol="0">
            <a:spAutoFit/>
          </a:bodyPr>
          <a:lstStyle/>
          <a:p>
            <a:r>
              <a:rPr lang="en-GB" sz="2800" dirty="0"/>
              <a:t>Place Value Chart</a:t>
            </a:r>
          </a:p>
        </p:txBody>
      </p:sp>
      <p:pic>
        <p:nvPicPr>
          <p:cNvPr id="1030" name="Picture 6" descr="Inspirational Classrooms 3108403 Place Value Counters HTU Educational Toy  (Pack of 300), Red, Yellow, Black, Gree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63908" y="1972491"/>
            <a:ext cx="3580221" cy="183665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805610" y="6064711"/>
            <a:ext cx="3292340" cy="523220"/>
          </a:xfrm>
          <a:prstGeom prst="rect">
            <a:avLst/>
          </a:prstGeom>
          <a:noFill/>
        </p:spPr>
        <p:txBody>
          <a:bodyPr wrap="square" rtlCol="0">
            <a:spAutoFit/>
          </a:bodyPr>
          <a:lstStyle/>
          <a:p>
            <a:r>
              <a:rPr lang="en-GB" sz="2800" dirty="0"/>
              <a:t>Tens Frames</a:t>
            </a:r>
          </a:p>
        </p:txBody>
      </p:sp>
      <p:pic>
        <p:nvPicPr>
          <p:cNvPr id="1032" name="Picture 8" descr="Numicon (@Numicon) / X"/>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673" y="4416639"/>
            <a:ext cx="2032272" cy="203227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532673" y="6448911"/>
            <a:ext cx="2272937" cy="523220"/>
          </a:xfrm>
          <a:prstGeom prst="rect">
            <a:avLst/>
          </a:prstGeom>
          <a:noFill/>
        </p:spPr>
        <p:txBody>
          <a:bodyPr wrap="square" rtlCol="0">
            <a:spAutoFit/>
          </a:bodyPr>
          <a:lstStyle/>
          <a:p>
            <a:r>
              <a:rPr lang="en-GB" sz="2800" dirty="0"/>
              <a:t>Numicon </a:t>
            </a:r>
          </a:p>
        </p:txBody>
      </p:sp>
      <p:pic>
        <p:nvPicPr>
          <p:cNvPr id="1034" name="Picture 10" descr="TENS FRAMES - FIVE WISE &amp; PAIRS WISE (SET OF 2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30091" y="4241015"/>
            <a:ext cx="2474098" cy="179115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5102156" y="3827899"/>
            <a:ext cx="3292340" cy="523220"/>
          </a:xfrm>
          <a:prstGeom prst="rect">
            <a:avLst/>
          </a:prstGeom>
          <a:noFill/>
        </p:spPr>
        <p:txBody>
          <a:bodyPr wrap="square" rtlCol="0">
            <a:spAutoFit/>
          </a:bodyPr>
          <a:lstStyle/>
          <a:p>
            <a:r>
              <a:rPr lang="en-GB" sz="2800" dirty="0"/>
              <a:t>Place Value Counters</a:t>
            </a:r>
          </a:p>
        </p:txBody>
      </p:sp>
      <p:pic>
        <p:nvPicPr>
          <p:cNvPr id="1036" name="Picture 12" descr="Find a part using a part-whole model - Maths - Learning with BBC Bitesize -  BBC Bitesiz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9335" y="4921750"/>
            <a:ext cx="3180036" cy="178877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he Bar Model | NCETM"/>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4366" y="5328448"/>
            <a:ext cx="2832098" cy="1259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69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FA89C-861F-F88D-3179-1BAEA9966E79}"/>
              </a:ext>
            </a:extLst>
          </p:cNvPr>
          <p:cNvSpPr>
            <a:spLocks noGrp="1"/>
          </p:cNvSpPr>
          <p:nvPr>
            <p:ph type="title"/>
          </p:nvPr>
        </p:nvSpPr>
        <p:spPr/>
        <p:txBody>
          <a:bodyPr/>
          <a:lstStyle/>
          <a:p>
            <a:r>
              <a:rPr lang="en-GB" dirty="0"/>
              <a:t>Mastery-what’s that?</a:t>
            </a:r>
          </a:p>
        </p:txBody>
      </p:sp>
      <p:sp>
        <p:nvSpPr>
          <p:cNvPr id="3" name="Content Placeholder 2">
            <a:extLst>
              <a:ext uri="{FF2B5EF4-FFF2-40B4-BE49-F238E27FC236}">
                <a16:creationId xmlns:a16="http://schemas.microsoft.com/office/drawing/2014/main" id="{C5047437-AFA5-21F9-2D30-2F1F9E69736C}"/>
              </a:ext>
            </a:extLst>
          </p:cNvPr>
          <p:cNvSpPr>
            <a:spLocks noGrp="1"/>
          </p:cNvSpPr>
          <p:nvPr>
            <p:ph sz="half" idx="1"/>
          </p:nvPr>
        </p:nvSpPr>
        <p:spPr/>
        <p:txBody>
          <a:bodyPr/>
          <a:lstStyle/>
          <a:p>
            <a:pPr marL="0" indent="0" algn="just">
              <a:buNone/>
            </a:pPr>
            <a:r>
              <a:rPr lang="en-GB" dirty="0"/>
              <a:t>Having mastery in a maths topic means that children not only understand how to work out problems, but can also explain how they worked it out and apply their knowledge to more complicated word problems and investigations. </a:t>
            </a:r>
          </a:p>
        </p:txBody>
      </p:sp>
      <p:sp>
        <p:nvSpPr>
          <p:cNvPr id="4" name="Content Placeholder 3">
            <a:extLst>
              <a:ext uri="{FF2B5EF4-FFF2-40B4-BE49-F238E27FC236}">
                <a16:creationId xmlns:a16="http://schemas.microsoft.com/office/drawing/2014/main" id="{894194FA-7716-5D9C-1A6C-ACBEB31378EB}"/>
              </a:ext>
            </a:extLst>
          </p:cNvPr>
          <p:cNvSpPr>
            <a:spLocks noGrp="1"/>
          </p:cNvSpPr>
          <p:nvPr>
            <p:ph sz="half" idx="2"/>
          </p:nvPr>
        </p:nvSpPr>
        <p:spPr/>
        <p:txBody>
          <a:bodyPr/>
          <a:lstStyle/>
          <a:p>
            <a:pPr marL="0" indent="0" algn="just">
              <a:buNone/>
            </a:pPr>
            <a:r>
              <a:rPr lang="en-GB" dirty="0"/>
              <a:t>The core of White Rose Maths is the maths mastery approach, which focuses on depth rather than acceleration, ensuring that key concepts are fully grasped before moving on. </a:t>
            </a:r>
          </a:p>
          <a:p>
            <a:pPr marL="0" indent="0" algn="just">
              <a:buNone/>
            </a:pPr>
            <a:r>
              <a:rPr lang="en-GB" dirty="0"/>
              <a:t>White Rose Maths emphasizes understanding over rote learning.</a:t>
            </a:r>
          </a:p>
        </p:txBody>
      </p:sp>
    </p:spTree>
    <p:extLst>
      <p:ext uri="{BB962C8B-B14F-4D97-AF65-F5344CB8AC3E}">
        <p14:creationId xmlns:p14="http://schemas.microsoft.com/office/powerpoint/2010/main" val="2422861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lstStyle/>
          <a:p>
            <a:r>
              <a:rPr lang="en-US" dirty="0"/>
              <a:t>Support your child at home…</a:t>
            </a:r>
          </a:p>
        </p:txBody>
      </p:sp>
      <p:sp>
        <p:nvSpPr>
          <p:cNvPr id="14" name="Text Placeholder 2"/>
          <p:cNvSpPr>
            <a:spLocks noGrp="1"/>
          </p:cNvSpPr>
          <p:nvPr>
            <p:ph type="body" idx="1"/>
          </p:nvPr>
        </p:nvSpPr>
        <p:spPr/>
        <p:txBody>
          <a:bodyPr>
            <a:normAutofit fontScale="92500" lnSpcReduction="20000"/>
          </a:bodyPr>
          <a:lstStyle/>
          <a:p>
            <a:r>
              <a:rPr lang="en-US" dirty="0"/>
              <a:t>White Rose has an excellent selection of home learning resources that maybe useful to support your child at home.</a:t>
            </a:r>
          </a:p>
          <a:p>
            <a:r>
              <a:rPr lang="en-US" dirty="0">
                <a:hlinkClick r:id="rId2"/>
              </a:rPr>
              <a:t>https://whiteroseeducation.com/parent-pupil-resources/maths/home-learning</a:t>
            </a:r>
            <a:r>
              <a:rPr lang="en-US" dirty="0"/>
              <a:t> </a:t>
            </a:r>
          </a:p>
        </p:txBody>
      </p:sp>
    </p:spTree>
    <p:extLst>
      <p:ext uri="{BB962C8B-B14F-4D97-AF65-F5344CB8AC3E}">
        <p14:creationId xmlns:p14="http://schemas.microsoft.com/office/powerpoint/2010/main" val="3240797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Further support for parents…</a:t>
            </a:r>
          </a:p>
        </p:txBody>
      </p:sp>
      <p:sp>
        <p:nvSpPr>
          <p:cNvPr id="3" name="Text Placeholder 2"/>
          <p:cNvSpPr>
            <a:spLocks noGrp="1"/>
          </p:cNvSpPr>
          <p:nvPr>
            <p:ph type="body" idx="1"/>
          </p:nvPr>
        </p:nvSpPr>
        <p:spPr/>
        <p:txBody>
          <a:bodyPr/>
          <a:lstStyle/>
          <a:p>
            <a:r>
              <a:rPr lang="en-US" dirty="0"/>
              <a:t>Maths with Michael-videos and guides for each topic</a:t>
            </a:r>
          </a:p>
        </p:txBody>
      </p:sp>
      <p:sp>
        <p:nvSpPr>
          <p:cNvPr id="4" name="Content Placeholder 3"/>
          <p:cNvSpPr>
            <a:spLocks noGrp="1"/>
          </p:cNvSpPr>
          <p:nvPr>
            <p:ph sz="half" idx="2"/>
          </p:nvPr>
        </p:nvSpPr>
        <p:spPr/>
        <p:txBody>
          <a:bodyPr/>
          <a:lstStyle/>
          <a:p>
            <a:pPr marL="0" indent="0">
              <a:buNone/>
            </a:pPr>
            <a:r>
              <a:rPr lang="en-US" dirty="0">
                <a:hlinkClick r:id="rId2"/>
              </a:rPr>
              <a:t>https://whiteroseeducation.com/parent-pupil-resources/maths/maths-with-michael</a:t>
            </a:r>
            <a:r>
              <a:rPr lang="en-US" dirty="0"/>
              <a:t> </a:t>
            </a:r>
          </a:p>
        </p:txBody>
      </p:sp>
      <p:sp>
        <p:nvSpPr>
          <p:cNvPr id="5" name="Text Placeholder 4"/>
          <p:cNvSpPr>
            <a:spLocks noGrp="1"/>
          </p:cNvSpPr>
          <p:nvPr>
            <p:ph type="body" sz="quarter" idx="3"/>
          </p:nvPr>
        </p:nvSpPr>
        <p:spPr>
          <a:xfrm>
            <a:off x="6419088" y="1828456"/>
            <a:ext cx="4489704" cy="543597"/>
          </a:xfrm>
        </p:spPr>
        <p:txBody>
          <a:bodyPr/>
          <a:lstStyle/>
          <a:p>
            <a:pPr algn="ctr"/>
            <a:r>
              <a:rPr lang="en-US" dirty="0"/>
              <a:t>Primary Maths Dictionary</a:t>
            </a:r>
          </a:p>
        </p:txBody>
      </p:sp>
      <p:sp>
        <p:nvSpPr>
          <p:cNvPr id="6" name="Content Placeholder 5"/>
          <p:cNvSpPr>
            <a:spLocks noGrp="1"/>
          </p:cNvSpPr>
          <p:nvPr>
            <p:ph sz="quarter" idx="4"/>
          </p:nvPr>
        </p:nvSpPr>
        <p:spPr>
          <a:xfrm>
            <a:off x="6419088" y="2507674"/>
            <a:ext cx="4489704" cy="1581264"/>
          </a:xfrm>
        </p:spPr>
        <p:txBody>
          <a:bodyPr/>
          <a:lstStyle/>
          <a:p>
            <a:pPr marL="0" indent="0">
              <a:buNone/>
            </a:pPr>
            <a:r>
              <a:rPr lang="en-US" dirty="0"/>
              <a:t>A very useful guide to all the maths terminology used in primary school.</a:t>
            </a:r>
          </a:p>
          <a:p>
            <a:pPr marL="0" indent="0">
              <a:buNone/>
            </a:pPr>
            <a:r>
              <a:rPr lang="en-US" dirty="0"/>
              <a:t>See handout.</a:t>
            </a:r>
          </a:p>
        </p:txBody>
      </p:sp>
      <p:pic>
        <p:nvPicPr>
          <p:cNvPr id="8" name="Picture 7" descr="Old calculators illustration">
            <a:extLst>
              <a:ext uri="{FF2B5EF4-FFF2-40B4-BE49-F238E27FC236}">
                <a16:creationId xmlns:a16="http://schemas.microsoft.com/office/drawing/2014/main" id="{24DDC771-B30D-B11D-0B06-EE02582C5A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7653" y="4460078"/>
            <a:ext cx="3133646" cy="2088026"/>
          </a:xfrm>
          <a:prstGeom prst="rect">
            <a:avLst/>
          </a:prstGeom>
        </p:spPr>
      </p:pic>
    </p:spTree>
    <p:extLst>
      <p:ext uri="{BB962C8B-B14F-4D97-AF65-F5344CB8AC3E}">
        <p14:creationId xmlns:p14="http://schemas.microsoft.com/office/powerpoint/2010/main" val="88830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ducational subjects 16x9">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27.potx" id="{6B18C398-4F76-4BDC-B8A4-D02A96E0AA82}" vid="{FBF1AC64-E511-41D2-AA23-0E693E79CD77}"/>
    </a:ext>
  </a:extLst>
</a:theme>
</file>

<file path=ppt/theme/theme2.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Educational subjects presentation, chalkboard illustrations design (widescreen)</Template>
  <TotalTime>58</TotalTime>
  <Words>613</Words>
  <Application>Microsoft Office PowerPoint</Application>
  <PresentationFormat>Widescreen</PresentationFormat>
  <Paragraphs>36</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Calibri</vt:lpstr>
      <vt:lpstr>Wingdings</vt:lpstr>
      <vt:lpstr>Educational subjects 16x9</vt:lpstr>
      <vt:lpstr>Key Stage 2  Math Workshop Mrs Gilbert and Mrs Clark</vt:lpstr>
      <vt:lpstr>Has maths changed?</vt:lpstr>
      <vt:lpstr>Year 3 example – math learning is broken down into small steps within each block of learning. The purpose of this is for the children to gain a deep understanding of each concept before moving on. </vt:lpstr>
      <vt:lpstr>Within each block of learning there are a series of small steps which help build upon the previous one and consolidate learning before moving on. </vt:lpstr>
      <vt:lpstr>CPA (Concrete, Pictorial, Abstract)</vt:lpstr>
      <vt:lpstr>CPA (Concrete, Pictorial, Abstract)</vt:lpstr>
      <vt:lpstr>CPA (Concrete, Pictorial, Abstract)</vt:lpstr>
      <vt:lpstr>Concrete resources and pictorial representations</vt:lpstr>
      <vt:lpstr>Mastery-what’s that?</vt:lpstr>
      <vt:lpstr>Support your child at home…</vt:lpstr>
      <vt:lpstr>Further support for parents…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2  Math Workshop Mrs Gilbert and Mrs Clark</dc:title>
  <dc:creator>Sophie Gilbert</dc:creator>
  <cp:lastModifiedBy>Mrs Clark</cp:lastModifiedBy>
  <cp:revision>4</cp:revision>
  <dcterms:created xsi:type="dcterms:W3CDTF">2024-09-16T20:06:06Z</dcterms:created>
  <dcterms:modified xsi:type="dcterms:W3CDTF">2024-09-17T20:47:59Z</dcterms:modified>
</cp:coreProperties>
</file>